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569" r:id="rId3"/>
    <p:sldId id="568" r:id="rId4"/>
    <p:sldId id="571" r:id="rId5"/>
    <p:sldId id="576" r:id="rId6"/>
    <p:sldId id="575" r:id="rId7"/>
    <p:sldId id="582" r:id="rId8"/>
    <p:sldId id="583" r:id="rId9"/>
    <p:sldId id="584" r:id="rId10"/>
    <p:sldId id="578" r:id="rId11"/>
    <p:sldId id="585" r:id="rId12"/>
    <p:sldId id="577" r:id="rId13"/>
    <p:sldId id="574" r:id="rId14"/>
    <p:sldId id="572" r:id="rId15"/>
    <p:sldId id="573" r:id="rId16"/>
    <p:sldId id="579" r:id="rId17"/>
    <p:sldId id="580" r:id="rId18"/>
    <p:sldId id="581" r:id="rId19"/>
    <p:sldId id="570" r:id="rId20"/>
    <p:sldId id="588" r:id="rId21"/>
    <p:sldId id="586" r:id="rId22"/>
    <p:sldId id="587" r:id="rId23"/>
    <p:sldId id="589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8" r:id="rId33"/>
    <p:sldId id="599" r:id="rId34"/>
    <p:sldId id="600" r:id="rId35"/>
    <p:sldId id="601" r:id="rId36"/>
    <p:sldId id="602" r:id="rId37"/>
    <p:sldId id="604" r:id="rId38"/>
    <p:sldId id="605" r:id="rId39"/>
    <p:sldId id="603" r:id="rId40"/>
    <p:sldId id="606" r:id="rId41"/>
    <p:sldId id="607" r:id="rId42"/>
    <p:sldId id="608" r:id="rId43"/>
    <p:sldId id="609" r:id="rId44"/>
    <p:sldId id="610" r:id="rId45"/>
    <p:sldId id="611" r:id="rId46"/>
    <p:sldId id="612" r:id="rId47"/>
    <p:sldId id="613" r:id="rId48"/>
    <p:sldId id="614" r:id="rId49"/>
    <p:sldId id="615" r:id="rId50"/>
    <p:sldId id="616" r:id="rId51"/>
    <p:sldId id="617" r:id="rId52"/>
    <p:sldId id="623" r:id="rId53"/>
    <p:sldId id="620" r:id="rId54"/>
    <p:sldId id="619" r:id="rId55"/>
    <p:sldId id="622" r:id="rId56"/>
    <p:sldId id="618" r:id="rId57"/>
    <p:sldId id="62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9F9F9"/>
    <a:srgbClr val="FF7F85"/>
    <a:srgbClr val="F57BA1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03BB3-1059-4291-9589-AF400B99437C}" v="806" dt="2021-04-07T00:14:20.77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31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2:07:54.674" v="665" actId="14100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2:44.665" v="451" actId="2057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4-01T12:02:44.665" v="451" actId="2057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46.832" v="452" actId="2057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4-01T12:02:46.832" v="452" actId="2057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48.497" v="453" actId="20577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4-01T12:02:48.497" v="453" actId="2057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4-01T12:02:50.264" v="454" actId="20577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4-01T12:02:50.264" v="454" actId="2057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52.377" v="455" actId="20577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4-01T12:02:52.377" v="455" actId="2057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56.013" v="457" actId="20577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4-01T12:02:56.013" v="457" actId="20577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4.248" v="456" actId="20577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4-01T12:02:54.248" v="456" actId="2057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5.332" v="462" actId="20577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4-01T12:03:05.332" v="462" actId="2057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7.724" v="458" actId="20577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4-01T12:02:57.724" v="458" actId="2057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9.605" v="459" actId="20577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4-01T12:02:59.605" v="459" actId="2057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1.757" v="460" actId="20577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4-01T12:03:01.757" v="460" actId="2057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3.549" v="461" actId="20577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4-01T12:03:03.549" v="461" actId="20577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4-01T12:03:07.724" v="463" actId="20577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4-01T12:03:07.724" v="463" actId="2057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3:09.836" v="464" actId="2057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4-01T12:03:09.836" v="464" actId="2057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3:12.068" v="465" actId="20577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4-01T12:03:12.068" v="465" actId="2057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  <pc:spChg chg="mod">
          <ac:chgData name="Cristian Chilipirea" userId="34ab170da5908fc4" providerId="LiveId" clId="{5A98F104-3374-4CAB-83A5-B88E411F74A0}" dt="2021-04-01T11:56:14.647" v="388" actId="207"/>
          <ac:spMkLst>
            <pc:docMk/>
            <pc:sldMk cId="173445268" sldId="569"/>
            <ac:spMk id="5" creationId="{6118BF3C-671E-4B26-8372-B8FD6AC890EE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5:30.487" v="612" actId="108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  <pc:spChg chg="mod">
          <ac:chgData name="Cristian Chilipirea" userId="34ab170da5908fc4" providerId="LiveId" clId="{5A98F104-3374-4CAB-83A5-B88E411F74A0}" dt="2021-04-01T12:05:30.487" v="612" actId="108"/>
          <ac:spMkLst>
            <pc:docMk/>
            <pc:sldMk cId="889266843" sldId="618"/>
            <ac:spMk id="7" creationId="{7C14AD6B-3B28-4B2C-890F-9F16062A0734}"/>
          </ac:spMkLst>
        </pc:spChg>
      </pc:sldChg>
      <pc:sldChg chg="modSp new mod">
        <pc:chgData name="Cristian Chilipirea" userId="34ab170da5908fc4" providerId="LiveId" clId="{5A98F104-3374-4CAB-83A5-B88E411F74A0}" dt="2021-04-01T12:04:37.910" v="610" actId="14100"/>
        <pc:sldMkLst>
          <pc:docMk/>
          <pc:sldMk cId="4245030899" sldId="619"/>
        </pc:sldMkLst>
        <pc:spChg chg="mod">
          <ac:chgData name="Cristian Chilipirea" userId="34ab170da5908fc4" providerId="LiveId" clId="{5A98F104-3374-4CAB-83A5-B88E411F74A0}" dt="2021-04-01T12:03:22.081" v="467" actId="20577"/>
          <ac:spMkLst>
            <pc:docMk/>
            <pc:sldMk cId="4245030899" sldId="619"/>
            <ac:spMk id="3" creationId="{F7DC5CD4-29C5-4B40-8B82-9C0021A82B2B}"/>
          </ac:spMkLst>
        </pc:spChg>
        <pc:spChg chg="mod">
          <ac:chgData name="Cristian Chilipirea" userId="34ab170da5908fc4" providerId="LiveId" clId="{5A98F104-3374-4CAB-83A5-B88E411F74A0}" dt="2021-04-01T12:04:37.910" v="610" actId="14100"/>
          <ac:spMkLst>
            <pc:docMk/>
            <pc:sldMk cId="4245030899" sldId="619"/>
            <ac:spMk id="4" creationId="{F4FE281E-66FB-4AB6-B3F6-BAE85AA34FA2}"/>
          </ac:spMkLst>
        </pc:spChg>
      </pc:sldChg>
      <pc:sldChg chg="modSp new mod">
        <pc:chgData name="Cristian Chilipirea" userId="34ab170da5908fc4" providerId="LiveId" clId="{5A98F104-3374-4CAB-83A5-B88E411F74A0}" dt="2021-04-01T12:07:54.674" v="665" actId="14100"/>
        <pc:sldMkLst>
          <pc:docMk/>
          <pc:sldMk cId="3949299813" sldId="620"/>
        </pc:sldMkLst>
        <pc:spChg chg="mod">
          <ac:chgData name="Cristian Chilipirea" userId="34ab170da5908fc4" providerId="LiveId" clId="{5A98F104-3374-4CAB-83A5-B88E411F74A0}" dt="2021-04-01T12:05:54.143" v="633" actId="207"/>
          <ac:spMkLst>
            <pc:docMk/>
            <pc:sldMk cId="3949299813" sldId="620"/>
            <ac:spMk id="3" creationId="{4EE6F551-5A5B-4212-8713-DF920C73BECC}"/>
          </ac:spMkLst>
        </pc:spChg>
        <pc:spChg chg="mod">
          <ac:chgData name="Cristian Chilipirea" userId="34ab170da5908fc4" providerId="LiveId" clId="{5A98F104-3374-4CAB-83A5-B88E411F74A0}" dt="2021-04-01T12:07:54.674" v="665" actId="14100"/>
          <ac:spMkLst>
            <pc:docMk/>
            <pc:sldMk cId="3949299813" sldId="620"/>
            <ac:spMk id="4" creationId="{08A3505B-8D61-4574-A2AB-CCB404AAE052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2603BB3-1059-4291-9589-AF400B99437C}"/>
    <pc:docChg chg="undo custSel addSld delSld modSld sldOrd modMainMaster">
      <pc:chgData name="Cristian Chilipirea" userId="34ab170da5908fc4" providerId="LiveId" clId="{12603BB3-1059-4291-9589-AF400B99437C}" dt="2021-04-07T00:18:21.754" v="4299" actId="20577"/>
      <pc:docMkLst>
        <pc:docMk/>
      </pc:docMkLst>
      <pc:sldChg chg="modSp mod">
        <pc:chgData name="Cristian Chilipirea" userId="34ab170da5908fc4" providerId="LiveId" clId="{12603BB3-1059-4291-9589-AF400B99437C}" dt="2021-04-06T21:31:55.015" v="1321" actId="20577"/>
        <pc:sldMkLst>
          <pc:docMk/>
          <pc:sldMk cId="736295071" sldId="256"/>
        </pc:sldMkLst>
        <pc:spChg chg="mod">
          <ac:chgData name="Cristian Chilipirea" userId="34ab170da5908fc4" providerId="LiveId" clId="{12603BB3-1059-4291-9589-AF400B99437C}" dt="2021-04-06T21:31:55.015" v="132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56870437" sldId="53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14919820" sldId="53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11254449" sldId="54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6608244" sldId="55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97542358" sldId="55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9390014" sldId="55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1003779" sldId="56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4335986" sldId="56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038516819" sldId="566"/>
        </pc:sldMkLst>
      </pc:sldChg>
      <pc:sldChg chg="del">
        <pc:chgData name="Cristian Chilipirea" userId="34ab170da5908fc4" providerId="LiveId" clId="{12603BB3-1059-4291-9589-AF400B99437C}" dt="2021-04-05T19:09:13.147" v="18" actId="47"/>
        <pc:sldMkLst>
          <pc:docMk/>
          <pc:sldMk cId="697313882" sldId="567"/>
        </pc:sldMkLst>
      </pc:sldChg>
      <pc:sldChg chg="addSp delSp modSp new mod">
        <pc:chgData name="Cristian Chilipirea" userId="34ab170da5908fc4" providerId="LiveId" clId="{12603BB3-1059-4291-9589-AF400B99437C}" dt="2021-04-05T19:21:26.427" v="110" actId="1076"/>
        <pc:sldMkLst>
          <pc:docMk/>
          <pc:sldMk cId="580812488" sldId="568"/>
        </pc:sldMkLst>
        <pc:spChg chg="mod">
          <ac:chgData name="Cristian Chilipirea" userId="34ab170da5908fc4" providerId="LiveId" clId="{12603BB3-1059-4291-9589-AF400B99437C}" dt="2021-04-05T19:12:24.876" v="33" actId="20577"/>
          <ac:spMkLst>
            <pc:docMk/>
            <pc:sldMk cId="580812488" sldId="568"/>
            <ac:spMk id="3" creationId="{F99CC6D4-6A2D-45F4-8CF4-9CE3CE2BEFC3}"/>
          </ac:spMkLst>
        </pc:spChg>
        <pc:spChg chg="del">
          <ac:chgData name="Cristian Chilipirea" userId="34ab170da5908fc4" providerId="LiveId" clId="{12603BB3-1059-4291-9589-AF400B99437C}" dt="2021-04-05T19:12:32.928" v="34" actId="478"/>
          <ac:spMkLst>
            <pc:docMk/>
            <pc:sldMk cId="580812488" sldId="568"/>
            <ac:spMk id="4" creationId="{4642EAFC-2C74-4B53-A798-7271E9D7D23E}"/>
          </ac:spMkLst>
        </pc:spChg>
        <pc:graphicFrameChg chg="add mod modGraphic">
          <ac:chgData name="Cristian Chilipirea" userId="34ab170da5908fc4" providerId="LiveId" clId="{12603BB3-1059-4291-9589-AF400B99437C}" dt="2021-04-05T19:21:26.427" v="110" actId="1076"/>
          <ac:graphicFrameMkLst>
            <pc:docMk/>
            <pc:sldMk cId="580812488" sldId="568"/>
            <ac:graphicFrameMk id="5" creationId="{119B1FC1-ED7E-4B6B-8BB3-002DDE8AF34D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3445268" sldId="569"/>
        </pc:sldMkLst>
      </pc:sldChg>
      <pc:sldChg chg="addSp delSp modSp new mod chgLayout">
        <pc:chgData name="Cristian Chilipirea" userId="34ab170da5908fc4" providerId="LiveId" clId="{12603BB3-1059-4291-9589-AF400B99437C}" dt="2021-04-05T19:05:57.563" v="16" actId="700"/>
        <pc:sldMkLst>
          <pc:docMk/>
          <pc:sldMk cId="2884570821" sldId="569"/>
        </pc:sldMkLst>
        <pc:spChg chg="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2" creationId="{D8311847-66EC-476A-A877-A153FEB42215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3" creationId="{153C5BAF-D10C-4B06-AB7D-7399565A6F1E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4" creationId="{4CA6F44E-00F1-4F7E-8598-E7CCACDCBC51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5" creationId="{B5E82B4B-9B9D-45BF-A17B-4A8C955644E9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6" creationId="{A861D02F-BB76-4D13-B7FD-A2DCA654F82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40116152" sldId="570"/>
        </pc:sldMkLst>
      </pc:sldChg>
      <pc:sldChg chg="addSp delSp modSp new mod ord">
        <pc:chgData name="Cristian Chilipirea" userId="34ab170da5908fc4" providerId="LiveId" clId="{12603BB3-1059-4291-9589-AF400B99437C}" dt="2021-04-06T21:32:35.751" v="1337"/>
        <pc:sldMkLst>
          <pc:docMk/>
          <pc:sldMk cId="3632325552" sldId="570"/>
        </pc:sldMkLst>
        <pc:spChg chg="mod">
          <ac:chgData name="Cristian Chilipirea" userId="34ab170da5908fc4" providerId="LiveId" clId="{12603BB3-1059-4291-9589-AF400B99437C}" dt="2021-04-05T19:22:15.143" v="133" actId="20577"/>
          <ac:spMkLst>
            <pc:docMk/>
            <pc:sldMk cId="3632325552" sldId="570"/>
            <ac:spMk id="3" creationId="{F3CCCACE-143C-4D41-B448-3CE0CE040814}"/>
          </ac:spMkLst>
        </pc:spChg>
        <pc:spChg chg="del">
          <ac:chgData name="Cristian Chilipirea" userId="34ab170da5908fc4" providerId="LiveId" clId="{12603BB3-1059-4291-9589-AF400B99437C}" dt="2021-04-05T19:22:00.067" v="112" actId="478"/>
          <ac:spMkLst>
            <pc:docMk/>
            <pc:sldMk cId="3632325552" sldId="570"/>
            <ac:spMk id="4" creationId="{0944B24B-A2A2-4323-A3F1-2108E93663A0}"/>
          </ac:spMkLst>
        </pc:spChg>
        <pc:graphicFrameChg chg="add mod modGraphic">
          <ac:chgData name="Cristian Chilipirea" userId="34ab170da5908fc4" providerId="LiveId" clId="{12603BB3-1059-4291-9589-AF400B99437C}" dt="2021-04-05T19:23:54.799" v="178" actId="1076"/>
          <ac:graphicFrameMkLst>
            <pc:docMk/>
            <pc:sldMk cId="3632325552" sldId="570"/>
            <ac:graphicFrameMk id="5" creationId="{F11D533D-9E27-409E-9D45-22957065B569}"/>
          </ac:graphicFrameMkLst>
        </pc:graphicFrameChg>
      </pc:sldChg>
      <pc:sldChg chg="addSp delSp modSp new mod">
        <pc:chgData name="Cristian Chilipirea" userId="34ab170da5908fc4" providerId="LiveId" clId="{12603BB3-1059-4291-9589-AF400B99437C}" dt="2021-04-05T19:44:11.764" v="414" actId="478"/>
        <pc:sldMkLst>
          <pc:docMk/>
          <pc:sldMk cId="141143544" sldId="571"/>
        </pc:sldMkLst>
        <pc:spChg chg="mod">
          <ac:chgData name="Cristian Chilipirea" userId="34ab170da5908fc4" providerId="LiveId" clId="{12603BB3-1059-4291-9589-AF400B99437C}" dt="2021-04-05T19:42:53.002" v="396" actId="6549"/>
          <ac:spMkLst>
            <pc:docMk/>
            <pc:sldMk cId="141143544" sldId="571"/>
            <ac:spMk id="3" creationId="{2EED152D-3670-4037-852A-CF6FC19950B9}"/>
          </ac:spMkLst>
        </pc:spChg>
        <pc:spChg chg="del">
          <ac:chgData name="Cristian Chilipirea" userId="34ab170da5908fc4" providerId="LiveId" clId="{12603BB3-1059-4291-9589-AF400B99437C}" dt="2021-04-05T19:26:52.647" v="196" actId="478"/>
          <ac:spMkLst>
            <pc:docMk/>
            <pc:sldMk cId="141143544" sldId="571"/>
            <ac:spMk id="4" creationId="{40DB72E2-460B-47A1-BC16-7192D91DCF76}"/>
          </ac:spMkLst>
        </pc:spChg>
        <pc:spChg chg="add del mod">
          <ac:chgData name="Cristian Chilipirea" userId="34ab170da5908fc4" providerId="LiveId" clId="{12603BB3-1059-4291-9589-AF400B99437C}" dt="2021-04-05T19:39:04.845" v="391" actId="478"/>
          <ac:spMkLst>
            <pc:docMk/>
            <pc:sldMk cId="141143544" sldId="571"/>
            <ac:spMk id="7" creationId="{4103F40C-6699-40A4-809E-E248ABF95C3C}"/>
          </ac:spMkLst>
        </pc:spChg>
        <pc:graphicFrameChg chg="add mod modGraphic">
          <ac:chgData name="Cristian Chilipirea" userId="34ab170da5908fc4" providerId="LiveId" clId="{12603BB3-1059-4291-9589-AF400B99437C}" dt="2021-04-05T19:37:16.093" v="375" actId="14100"/>
          <ac:graphicFrameMkLst>
            <pc:docMk/>
            <pc:sldMk cId="141143544" sldId="571"/>
            <ac:graphicFrameMk id="5" creationId="{4FBD9DAC-7998-4ADC-989F-2CAE6C915A09}"/>
          </ac:graphicFrameMkLst>
        </pc:graphicFrameChg>
        <pc:graphicFrameChg chg="add mod modGraphic">
          <ac:chgData name="Cristian Chilipirea" userId="34ab170da5908fc4" providerId="LiveId" clId="{12603BB3-1059-4291-9589-AF400B99437C}" dt="2021-04-05T19:43:04.884" v="399" actId="20577"/>
          <ac:graphicFrameMkLst>
            <pc:docMk/>
            <pc:sldMk cId="141143544" sldId="571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39:07.645" v="392" actId="478"/>
          <ac:graphicFrameMkLst>
            <pc:docMk/>
            <pc:sldMk cId="141143544" sldId="571"/>
            <ac:graphicFrameMk id="8" creationId="{1D36BF76-C5F5-43E7-8E10-29DC3B4796CC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44:05.305" v="412" actId="478"/>
          <ac:graphicFrameMkLst>
            <pc:docMk/>
            <pc:sldMk cId="141143544" sldId="571"/>
            <ac:graphicFrameMk id="16" creationId="{AD4A50FA-7851-4788-9463-970D25872620}"/>
          </ac:graphicFrameMkLst>
        </pc:graphicFrameChg>
        <pc:cxnChg chg="add del mod">
          <ac:chgData name="Cristian Chilipirea" userId="34ab170da5908fc4" providerId="LiveId" clId="{12603BB3-1059-4291-9589-AF400B99437C}" dt="2021-04-05T19:39:07.645" v="392" actId="478"/>
          <ac:cxnSpMkLst>
            <pc:docMk/>
            <pc:sldMk cId="141143544" sldId="571"/>
            <ac:cxnSpMk id="10" creationId="{B02FD7A7-0B3E-4DAD-8668-FEEACEFB15AC}"/>
          </ac:cxnSpMkLst>
        </pc:cxnChg>
        <pc:cxnChg chg="add del mod">
          <ac:chgData name="Cristian Chilipirea" userId="34ab170da5908fc4" providerId="LiveId" clId="{12603BB3-1059-4291-9589-AF400B99437C}" dt="2021-04-05T19:39:04.845" v="391" actId="478"/>
          <ac:cxnSpMkLst>
            <pc:docMk/>
            <pc:sldMk cId="141143544" sldId="571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5T19:44:11.764" v="414" actId="478"/>
          <ac:cxnSpMkLst>
            <pc:docMk/>
            <pc:sldMk cId="141143544" sldId="571"/>
            <ac:cxnSpMk id="14" creationId="{65E5390D-B2B2-4A45-95D3-E89D9BDBA159}"/>
          </ac:cxnSpMkLst>
        </pc:cxnChg>
        <pc:cxnChg chg="add del mod">
          <ac:chgData name="Cristian Chilipirea" userId="34ab170da5908fc4" providerId="LiveId" clId="{12603BB3-1059-4291-9589-AF400B99437C}" dt="2021-04-05T19:44:05.305" v="412" actId="478"/>
          <ac:cxnSpMkLst>
            <pc:docMk/>
            <pc:sldMk cId="141143544" sldId="571"/>
            <ac:cxnSpMk id="17" creationId="{3BF5370D-712B-4686-B783-3FA9D46EAD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6639129" sldId="571"/>
        </pc:sldMkLst>
      </pc:sldChg>
      <pc:sldChg chg="addSp delSp modSp add mod">
        <pc:chgData name="Cristian Chilipirea" userId="34ab170da5908fc4" providerId="LiveId" clId="{12603BB3-1059-4291-9589-AF400B99437C}" dt="2021-04-06T08:23:47.025" v="455"/>
        <pc:sldMkLst>
          <pc:docMk/>
          <pc:sldMk cId="966961720" sldId="572"/>
        </pc:sldMkLst>
        <pc:graphicFrameChg chg="del">
          <ac:chgData name="Cristian Chilipirea" userId="34ab170da5908fc4" providerId="LiveId" clId="{12603BB3-1059-4291-9589-AF400B99437C}" dt="2021-04-06T08:23:42.834" v="454" actId="478"/>
          <ac:graphicFrameMkLst>
            <pc:docMk/>
            <pc:sldMk cId="966961720" sldId="572"/>
            <ac:graphicFrameMk id="6" creationId="{24764F7D-D5FF-41D0-8126-162A566FD2B7}"/>
          </ac:graphicFrameMkLst>
        </pc:graphicFrameChg>
        <pc:graphicFrameChg chg="del">
          <ac:chgData name="Cristian Chilipirea" userId="34ab170da5908fc4" providerId="LiveId" clId="{12603BB3-1059-4291-9589-AF400B99437C}" dt="2021-04-05T19:39:14.266" v="394" actId="478"/>
          <ac:graphicFrameMkLst>
            <pc:docMk/>
            <pc:sldMk cId="966961720" sldId="572"/>
            <ac:graphicFrameMk id="8" creationId="{1D36BF76-C5F5-43E7-8E10-29DC3B4796CC}"/>
          </ac:graphicFrameMkLst>
        </pc:graphicFrameChg>
        <pc:graphicFrameChg chg="add mod">
          <ac:chgData name="Cristian Chilipirea" userId="34ab170da5908fc4" providerId="LiveId" clId="{12603BB3-1059-4291-9589-AF400B99437C}" dt="2021-04-06T08:23:47.025" v="455"/>
          <ac:graphicFrameMkLst>
            <pc:docMk/>
            <pc:sldMk cId="966961720" sldId="572"/>
            <ac:graphicFrameMk id="12" creationId="{54429057-468A-468B-9895-EDDB8385EBC2}"/>
          </ac:graphicFrameMkLst>
        </pc:graphicFrameChg>
        <pc:cxnChg chg="del mod">
          <ac:chgData name="Cristian Chilipirea" userId="34ab170da5908fc4" providerId="LiveId" clId="{12603BB3-1059-4291-9589-AF400B99437C}" dt="2021-04-05T19:39:14.266" v="394" actId="478"/>
          <ac:cxnSpMkLst>
            <pc:docMk/>
            <pc:sldMk cId="966961720" sldId="572"/>
            <ac:cxnSpMk id="10" creationId="{B02FD7A7-0B3E-4DAD-8668-FEEACEFB15AC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49573075" sldId="57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14710388" sldId="573"/>
        </pc:sldMkLst>
      </pc:sldChg>
      <pc:sldChg chg="addSp delSp modSp add mod">
        <pc:chgData name="Cristian Chilipirea" userId="34ab170da5908fc4" providerId="LiveId" clId="{12603BB3-1059-4291-9589-AF400B99437C}" dt="2021-04-06T08:23:51.849" v="457"/>
        <pc:sldMkLst>
          <pc:docMk/>
          <pc:sldMk cId="3964986809" sldId="573"/>
        </pc:sldMkLst>
        <pc:graphicFrameChg chg="del modGraphic">
          <ac:chgData name="Cristian Chilipirea" userId="34ab170da5908fc4" providerId="LiveId" clId="{12603BB3-1059-4291-9589-AF400B99437C}" dt="2021-04-06T08:23:50.666" v="456" actId="478"/>
          <ac:graphicFrameMkLst>
            <pc:docMk/>
            <pc:sldMk cId="3964986809" sldId="573"/>
            <ac:graphicFrameMk id="6" creationId="{24764F7D-D5FF-41D0-8126-162A566FD2B7}"/>
          </ac:graphicFrameMkLst>
        </pc:graphicFrameChg>
        <pc:graphicFrameChg chg="add mod">
          <ac:chgData name="Cristian Chilipirea" userId="34ab170da5908fc4" providerId="LiveId" clId="{12603BB3-1059-4291-9589-AF400B99437C}" dt="2021-04-06T08:23:51.849" v="457"/>
          <ac:graphicFrameMkLst>
            <pc:docMk/>
            <pc:sldMk cId="3964986809" sldId="573"/>
            <ac:graphicFrameMk id="12" creationId="{5380C0BB-4B0D-48A3-BAB4-0D07708C92F6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8260150" sldId="574"/>
        </pc:sldMkLst>
      </pc:sldChg>
      <pc:sldChg chg="modSp add mod">
        <pc:chgData name="Cristian Chilipirea" userId="34ab170da5908fc4" providerId="LiveId" clId="{12603BB3-1059-4291-9589-AF400B99437C}" dt="2021-04-06T21:32:21.955" v="1335" actId="20577"/>
        <pc:sldMkLst>
          <pc:docMk/>
          <pc:sldMk cId="1553065587" sldId="574"/>
        </pc:sldMkLst>
        <pc:spChg chg="mod">
          <ac:chgData name="Cristian Chilipirea" userId="34ab170da5908fc4" providerId="LiveId" clId="{12603BB3-1059-4291-9589-AF400B99437C}" dt="2021-04-06T21:32:21.955" v="1335" actId="20577"/>
          <ac:spMkLst>
            <pc:docMk/>
            <pc:sldMk cId="1553065587" sldId="574"/>
            <ac:spMk id="3" creationId="{2EED152D-3670-4037-852A-CF6FC19950B9}"/>
          </ac:spMkLst>
        </pc:spChg>
        <pc:graphicFrameChg chg="mod modGraphic">
          <ac:chgData name="Cristian Chilipirea" userId="34ab170da5908fc4" providerId="LiveId" clId="{12603BB3-1059-4291-9589-AF400B99437C}" dt="2021-04-06T08:23:37.738" v="453" actId="20577"/>
          <ac:graphicFrameMkLst>
            <pc:docMk/>
            <pc:sldMk cId="1553065587" sldId="574"/>
            <ac:graphicFrameMk id="6" creationId="{24764F7D-D5FF-41D0-8126-162A566FD2B7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021300" sldId="575"/>
        </pc:sldMkLst>
      </pc:sldChg>
      <pc:sldChg chg="add">
        <pc:chgData name="Cristian Chilipirea" userId="34ab170da5908fc4" providerId="LiveId" clId="{12603BB3-1059-4291-9589-AF400B99437C}" dt="2021-04-05T19:44:01.143" v="411" actId="2890"/>
        <pc:sldMkLst>
          <pc:docMk/>
          <pc:sldMk cId="1736917545" sldId="57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0017698" sldId="576"/>
        </pc:sldMkLst>
      </pc:sldChg>
      <pc:sldChg chg="add">
        <pc:chgData name="Cristian Chilipirea" userId="34ab170da5908fc4" providerId="LiveId" clId="{12603BB3-1059-4291-9589-AF400B99437C}" dt="2021-04-05T19:44:09.168" v="413" actId="2890"/>
        <pc:sldMkLst>
          <pc:docMk/>
          <pc:sldMk cId="2909142747" sldId="576"/>
        </pc:sldMkLst>
      </pc:sldChg>
      <pc:sldChg chg="new">
        <pc:chgData name="Cristian Chilipirea" userId="34ab170da5908fc4" providerId="LiveId" clId="{12603BB3-1059-4291-9589-AF400B99437C}" dt="2021-04-05T19:44:25.122" v="415" actId="680"/>
        <pc:sldMkLst>
          <pc:docMk/>
          <pc:sldMk cId="1572326261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18825322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00689036" sldId="578"/>
        </pc:sldMkLst>
      </pc:sldChg>
      <pc:sldChg chg="addSp delSp modSp new mod">
        <pc:chgData name="Cristian Chilipirea" userId="34ab170da5908fc4" providerId="LiveId" clId="{12603BB3-1059-4291-9589-AF400B99437C}" dt="2021-04-05T20:04:50.321" v="444" actId="1076"/>
        <pc:sldMkLst>
          <pc:docMk/>
          <pc:sldMk cId="1570100518" sldId="578"/>
        </pc:sldMkLst>
        <pc:spChg chg="mod">
          <ac:chgData name="Cristian Chilipirea" userId="34ab170da5908fc4" providerId="LiveId" clId="{12603BB3-1059-4291-9589-AF400B99437C}" dt="2021-04-05T19:45:09.488" v="436" actId="20577"/>
          <ac:spMkLst>
            <pc:docMk/>
            <pc:sldMk cId="1570100518" sldId="578"/>
            <ac:spMk id="3" creationId="{CB849BB3-62FA-492C-957E-C266E0E028E6}"/>
          </ac:spMkLst>
        </pc:spChg>
        <pc:spChg chg="del mod">
          <ac:chgData name="Cristian Chilipirea" userId="34ab170da5908fc4" providerId="LiveId" clId="{12603BB3-1059-4291-9589-AF400B99437C}" dt="2021-04-05T20:04:39.043" v="438" actId="478"/>
          <ac:spMkLst>
            <pc:docMk/>
            <pc:sldMk cId="1570100518" sldId="578"/>
            <ac:spMk id="4" creationId="{92A0CAC6-E3F6-48A4-8D9C-114C04944391}"/>
          </ac:spMkLst>
        </pc:spChg>
        <pc:spChg chg="add mod">
          <ac:chgData name="Cristian Chilipirea" userId="34ab170da5908fc4" providerId="LiveId" clId="{12603BB3-1059-4291-9589-AF400B99437C}" dt="2021-04-05T20:04:50.321" v="444" actId="1076"/>
          <ac:spMkLst>
            <pc:docMk/>
            <pc:sldMk cId="1570100518" sldId="578"/>
            <ac:spMk id="6" creationId="{83D6AEAD-C39A-4C18-B877-EA8773A4715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043908" sldId="579"/>
        </pc:sldMkLst>
      </pc:sldChg>
      <pc:sldChg chg="addSp delSp modSp add mod">
        <pc:chgData name="Cristian Chilipirea" userId="34ab170da5908fc4" providerId="LiveId" clId="{12603BB3-1059-4291-9589-AF400B99437C}" dt="2021-04-06T08:25:07.354" v="477" actId="478"/>
        <pc:sldMkLst>
          <pc:docMk/>
          <pc:sldMk cId="743031677" sldId="579"/>
        </pc:sldMkLst>
        <pc:spChg chg="del mod">
          <ac:chgData name="Cristian Chilipirea" userId="34ab170da5908fc4" providerId="LiveId" clId="{12603BB3-1059-4291-9589-AF400B99437C}" dt="2021-04-06T08:25:04.554" v="476" actId="478"/>
          <ac:spMkLst>
            <pc:docMk/>
            <pc:sldMk cId="743031677" sldId="579"/>
            <ac:spMk id="7" creationId="{4103F40C-6699-40A4-809E-E248ABF95C3C}"/>
          </ac:spMkLst>
        </pc:spChg>
        <pc:graphicFrameChg chg="modGraphic">
          <ac:chgData name="Cristian Chilipirea" userId="34ab170da5908fc4" providerId="LiveId" clId="{12603BB3-1059-4291-9589-AF400B99437C}" dt="2021-04-06T08:24:41.873" v="470" actId="20577"/>
          <ac:graphicFrameMkLst>
            <pc:docMk/>
            <pc:sldMk cId="743031677" sldId="579"/>
            <ac:graphicFrameMk id="12" creationId="{5380C0BB-4B0D-48A3-BAB4-0D07708C92F6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5:07.354" v="477" actId="478"/>
          <ac:graphicFrameMkLst>
            <pc:docMk/>
            <pc:sldMk cId="743031677" sldId="579"/>
            <ac:graphicFrameMk id="13" creationId="{BC99D9AC-27F2-4118-B651-1DD9E3229226}"/>
          </ac:graphicFrameMkLst>
        </pc:graphicFrameChg>
        <pc:cxnChg chg="del mod">
          <ac:chgData name="Cristian Chilipirea" userId="34ab170da5908fc4" providerId="LiveId" clId="{12603BB3-1059-4291-9589-AF400B99437C}" dt="2021-04-06T08:25:04.554" v="476" actId="478"/>
          <ac:cxnSpMkLst>
            <pc:docMk/>
            <pc:sldMk cId="743031677" sldId="579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6T08:25:07.354" v="477" actId="478"/>
          <ac:cxnSpMkLst>
            <pc:docMk/>
            <pc:sldMk cId="743031677" sldId="579"/>
            <ac:cxnSpMk id="14" creationId="{8205D3C9-0BF1-48F3-B274-312AA66C0AE1}"/>
          </ac:cxnSpMkLst>
        </pc:cxnChg>
      </pc:sldChg>
      <pc:sldChg chg="delSp modSp add mod">
        <pc:chgData name="Cristian Chilipirea" userId="34ab170da5908fc4" providerId="LiveId" clId="{12603BB3-1059-4291-9589-AF400B99437C}" dt="2021-04-06T21:08:08.430" v="502" actId="20577"/>
        <pc:sldMkLst>
          <pc:docMk/>
          <pc:sldMk cId="887895650" sldId="580"/>
        </pc:sldMkLst>
        <pc:spChg chg="mod">
          <ac:chgData name="Cristian Chilipirea" userId="34ab170da5908fc4" providerId="LiveId" clId="{12603BB3-1059-4291-9589-AF400B99437C}" dt="2021-04-06T21:08:08.430" v="502" actId="20577"/>
          <ac:spMkLst>
            <pc:docMk/>
            <pc:sldMk cId="887895650" sldId="580"/>
            <ac:spMk id="7" creationId="{4103F40C-6699-40A4-809E-E248ABF95C3C}"/>
          </ac:spMkLst>
        </pc:spChg>
        <pc:graphicFrameChg chg="del">
          <ac:chgData name="Cristian Chilipirea" userId="34ab170da5908fc4" providerId="LiveId" clId="{12603BB3-1059-4291-9589-AF400B99437C}" dt="2021-04-06T08:25:25.630" v="479" actId="478"/>
          <ac:graphicFrameMkLst>
            <pc:docMk/>
            <pc:sldMk cId="887895650" sldId="580"/>
            <ac:graphicFrameMk id="13" creationId="{BC99D9AC-27F2-4118-B651-1DD9E3229226}"/>
          </ac:graphicFrameMkLst>
        </pc:graphicFrameChg>
        <pc:cxnChg chg="mod">
          <ac:chgData name="Cristian Chilipirea" userId="34ab170da5908fc4" providerId="LiveId" clId="{12603BB3-1059-4291-9589-AF400B99437C}" dt="2021-04-06T21:08:08.430" v="502" actId="20577"/>
          <ac:cxnSpMkLst>
            <pc:docMk/>
            <pc:sldMk cId="887895650" sldId="580"/>
            <ac:cxnSpMk id="11" creationId="{BE095171-C792-4310-9C8D-2DF4E744D604}"/>
          </ac:cxnSpMkLst>
        </pc:cxnChg>
        <pc:cxnChg chg="del mod">
          <ac:chgData name="Cristian Chilipirea" userId="34ab170da5908fc4" providerId="LiveId" clId="{12603BB3-1059-4291-9589-AF400B99437C}" dt="2021-04-06T08:25:25.630" v="479" actId="478"/>
          <ac:cxnSpMkLst>
            <pc:docMk/>
            <pc:sldMk cId="887895650" sldId="580"/>
            <ac:cxnSpMk id="14" creationId="{8205D3C9-0BF1-48F3-B274-312AA66C0AE1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60974895" sldId="58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52557593" sldId="581"/>
        </pc:sldMkLst>
      </pc:sldChg>
      <pc:sldChg chg="modSp add mod">
        <pc:chgData name="Cristian Chilipirea" userId="34ab170da5908fc4" providerId="LiveId" clId="{12603BB3-1059-4291-9589-AF400B99437C}" dt="2021-04-06T21:08:12.127" v="505" actId="20577"/>
        <pc:sldMkLst>
          <pc:docMk/>
          <pc:sldMk cId="4122013321" sldId="581"/>
        </pc:sldMkLst>
        <pc:spChg chg="mod">
          <ac:chgData name="Cristian Chilipirea" userId="34ab170da5908fc4" providerId="LiveId" clId="{12603BB3-1059-4291-9589-AF400B99437C}" dt="2021-04-06T21:08:12.127" v="505" actId="20577"/>
          <ac:spMkLst>
            <pc:docMk/>
            <pc:sldMk cId="4122013321" sldId="581"/>
            <ac:spMk id="7" creationId="{4103F40C-6699-40A4-809E-E248ABF95C3C}"/>
          </ac:spMkLst>
        </pc:spChg>
        <pc:cxnChg chg="mod">
          <ac:chgData name="Cristian Chilipirea" userId="34ab170da5908fc4" providerId="LiveId" clId="{12603BB3-1059-4291-9589-AF400B99437C}" dt="2021-04-06T21:08:12.127" v="505" actId="20577"/>
          <ac:cxnSpMkLst>
            <pc:docMk/>
            <pc:sldMk cId="4122013321" sldId="581"/>
            <ac:cxnSpMk id="11" creationId="{BE095171-C792-4310-9C8D-2DF4E744D604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248241393" sldId="582"/>
        </pc:sldMkLst>
      </pc:sldChg>
      <pc:sldChg chg="addSp delSp modSp add mod">
        <pc:chgData name="Cristian Chilipirea" userId="34ab170da5908fc4" providerId="LiveId" clId="{12603BB3-1059-4291-9589-AF400B99437C}" dt="2021-04-06T08:26:52.961" v="496" actId="478"/>
        <pc:sldMkLst>
          <pc:docMk/>
          <pc:sldMk cId="3972964664" sldId="582"/>
        </pc:sldMkLst>
        <pc:graphicFrameChg chg="modGraphic">
          <ac:chgData name="Cristian Chilipirea" userId="34ab170da5908fc4" providerId="LiveId" clId="{12603BB3-1059-4291-9589-AF400B99437C}" dt="2021-04-06T08:26:04.845" v="485" actId="20577"/>
          <ac:graphicFrameMkLst>
            <pc:docMk/>
            <pc:sldMk cId="3972964664" sldId="582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6:52.961" v="496" actId="478"/>
          <ac:graphicFrameMkLst>
            <pc:docMk/>
            <pc:sldMk cId="3972964664" sldId="582"/>
            <ac:graphicFrameMk id="10" creationId="{1C4A7CE6-A409-4BA8-8DD3-CC58DD365614}"/>
          </ac:graphicFrameMkLst>
        </pc:graphicFrameChg>
        <pc:cxnChg chg="add del mod">
          <ac:chgData name="Cristian Chilipirea" userId="34ab170da5908fc4" providerId="LiveId" clId="{12603BB3-1059-4291-9589-AF400B99437C}" dt="2021-04-06T08:26:52.961" v="496" actId="478"/>
          <ac:cxnSpMkLst>
            <pc:docMk/>
            <pc:sldMk cId="3972964664" sldId="582"/>
            <ac:cxnSpMk id="11" creationId="{0BEB3C33-416D-4E68-BB8C-BDD25AECF186}"/>
          </ac:cxnSpMkLst>
        </pc:cxnChg>
        <pc:cxnChg chg="del mod">
          <ac:chgData name="Cristian Chilipirea" userId="34ab170da5908fc4" providerId="LiveId" clId="{12603BB3-1059-4291-9589-AF400B99437C}" dt="2021-04-06T08:26:50.802" v="495" actId="478"/>
          <ac:cxnSpMkLst>
            <pc:docMk/>
            <pc:sldMk cId="3972964664" sldId="582"/>
            <ac:cxnSpMk id="14" creationId="{65E5390D-B2B2-4A45-95D3-E89D9BDBA159}"/>
          </ac:cxnSpMkLst>
        </pc:cxnChg>
      </pc:sldChg>
      <pc:sldChg chg="delSp modSp add mod">
        <pc:chgData name="Cristian Chilipirea" userId="34ab170da5908fc4" providerId="LiveId" clId="{12603BB3-1059-4291-9589-AF400B99437C}" dt="2021-04-06T08:27:05.517" v="499" actId="478"/>
        <pc:sldMkLst>
          <pc:docMk/>
          <pc:sldMk cId="1024206780" sldId="583"/>
        </pc:sldMkLst>
        <pc:graphicFrameChg chg="del">
          <ac:chgData name="Cristian Chilipirea" userId="34ab170da5908fc4" providerId="LiveId" clId="{12603BB3-1059-4291-9589-AF400B99437C}" dt="2021-04-06T08:27:05.517" v="499" actId="478"/>
          <ac:graphicFrameMkLst>
            <pc:docMk/>
            <pc:sldMk cId="1024206780" sldId="583"/>
            <ac:graphicFrameMk id="10" creationId="{1C4A7CE6-A409-4BA8-8DD3-CC58DD365614}"/>
          </ac:graphicFrameMkLst>
        </pc:graphicFrameChg>
        <pc:cxnChg chg="del mod">
          <ac:chgData name="Cristian Chilipirea" userId="34ab170da5908fc4" providerId="LiveId" clId="{12603BB3-1059-4291-9589-AF400B99437C}" dt="2021-04-06T08:27:01.517" v="498" actId="478"/>
          <ac:cxnSpMkLst>
            <pc:docMk/>
            <pc:sldMk cId="1024206780" sldId="583"/>
            <ac:cxnSpMk id="11" creationId="{0BEB3C33-416D-4E68-BB8C-BDD25AECF186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99193481" sldId="583"/>
        </pc:sldMkLst>
      </pc:sldChg>
      <pc:sldChg chg="add">
        <pc:chgData name="Cristian Chilipirea" userId="34ab170da5908fc4" providerId="LiveId" clId="{12603BB3-1059-4291-9589-AF400B99437C}" dt="2021-04-06T08:26:55.864" v="497" actId="2890"/>
        <pc:sldMkLst>
          <pc:docMk/>
          <pc:sldMk cId="1057364418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2058138" sldId="585"/>
        </pc:sldMkLst>
      </pc:sldChg>
      <pc:sldChg chg="modSp new mod">
        <pc:chgData name="Cristian Chilipirea" userId="34ab170da5908fc4" providerId="LiveId" clId="{12603BB3-1059-4291-9589-AF400B99437C}" dt="2021-04-06T21:09:40.059" v="624" actId="14100"/>
        <pc:sldMkLst>
          <pc:docMk/>
          <pc:sldMk cId="4017753366" sldId="585"/>
        </pc:sldMkLst>
        <pc:spChg chg="mod">
          <ac:chgData name="Cristian Chilipirea" userId="34ab170da5908fc4" providerId="LiveId" clId="{12603BB3-1059-4291-9589-AF400B99437C}" dt="2021-04-06T21:08:59.209" v="516" actId="20577"/>
          <ac:spMkLst>
            <pc:docMk/>
            <pc:sldMk cId="4017753366" sldId="585"/>
            <ac:spMk id="3" creationId="{62884C25-5377-4652-8976-E71D76F59602}"/>
          </ac:spMkLst>
        </pc:spChg>
        <pc:spChg chg="mod">
          <ac:chgData name="Cristian Chilipirea" userId="34ab170da5908fc4" providerId="LiveId" clId="{12603BB3-1059-4291-9589-AF400B99437C}" dt="2021-04-06T21:09:40.059" v="624" actId="14100"/>
          <ac:spMkLst>
            <pc:docMk/>
            <pc:sldMk cId="4017753366" sldId="585"/>
            <ac:spMk id="4" creationId="{724EC3F5-3CF1-41F5-A57C-AB8908B2B8F1}"/>
          </ac:spMkLst>
        </pc:spChg>
      </pc:sldChg>
      <pc:sldChg chg="addSp delSp modSp new mod">
        <pc:chgData name="Cristian Chilipirea" userId="34ab170da5908fc4" providerId="LiveId" clId="{12603BB3-1059-4291-9589-AF400B99437C}" dt="2021-04-06T21:14:42.867" v="682" actId="1076"/>
        <pc:sldMkLst>
          <pc:docMk/>
          <pc:sldMk cId="2019351768" sldId="586"/>
        </pc:sldMkLst>
        <pc:spChg chg="mod">
          <ac:chgData name="Cristian Chilipirea" userId="34ab170da5908fc4" providerId="LiveId" clId="{12603BB3-1059-4291-9589-AF400B99437C}" dt="2021-04-06T21:10:40.730" v="674" actId="20577"/>
          <ac:spMkLst>
            <pc:docMk/>
            <pc:sldMk cId="2019351768" sldId="586"/>
            <ac:spMk id="3" creationId="{D8AE28B7-1C17-4F5E-9268-5F8F752A7729}"/>
          </ac:spMkLst>
        </pc:spChg>
        <pc:spChg chg="del">
          <ac:chgData name="Cristian Chilipirea" userId="34ab170da5908fc4" providerId="LiveId" clId="{12603BB3-1059-4291-9589-AF400B99437C}" dt="2021-04-06T21:14:22.801" v="675" actId="478"/>
          <ac:spMkLst>
            <pc:docMk/>
            <pc:sldMk cId="2019351768" sldId="586"/>
            <ac:spMk id="4" creationId="{2FA48618-D002-48DB-88D5-831DC1BCE8E9}"/>
          </ac:spMkLst>
        </pc:spChg>
        <pc:spChg chg="add mod">
          <ac:chgData name="Cristian Chilipirea" userId="34ab170da5908fc4" providerId="LiveId" clId="{12603BB3-1059-4291-9589-AF400B99437C}" dt="2021-04-06T21:14:42.867" v="682" actId="1076"/>
          <ac:spMkLst>
            <pc:docMk/>
            <pc:sldMk cId="2019351768" sldId="586"/>
            <ac:spMk id="6" creationId="{EE94BA2A-5E4A-4299-A6C6-D7C6EF3B588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49537155" sldId="586"/>
        </pc:sldMkLst>
      </pc:sldChg>
      <pc:sldChg chg="addSp delSp modSp new mod">
        <pc:chgData name="Cristian Chilipirea" userId="34ab170da5908fc4" providerId="LiveId" clId="{12603BB3-1059-4291-9589-AF400B99437C}" dt="2021-04-06T21:25:53.120" v="1060" actId="6549"/>
        <pc:sldMkLst>
          <pc:docMk/>
          <pc:sldMk cId="982195460" sldId="587"/>
        </pc:sldMkLst>
        <pc:spChg chg="mod">
          <ac:chgData name="Cristian Chilipirea" userId="34ab170da5908fc4" providerId="LiveId" clId="{12603BB3-1059-4291-9589-AF400B99437C}" dt="2021-04-06T21:18:55.125" v="714" actId="20577"/>
          <ac:spMkLst>
            <pc:docMk/>
            <pc:sldMk cId="982195460" sldId="587"/>
            <ac:spMk id="3" creationId="{AAE8316B-6938-4ED0-8911-2BC9CFC6BD8C}"/>
          </ac:spMkLst>
        </pc:spChg>
        <pc:spChg chg="del">
          <ac:chgData name="Cristian Chilipirea" userId="34ab170da5908fc4" providerId="LiveId" clId="{12603BB3-1059-4291-9589-AF400B99437C}" dt="2021-04-06T21:18:57.012" v="715" actId="478"/>
          <ac:spMkLst>
            <pc:docMk/>
            <pc:sldMk cId="982195460" sldId="587"/>
            <ac:spMk id="4" creationId="{FE70B4D6-5223-405B-82DF-A11F7FC8C61C}"/>
          </ac:spMkLst>
        </pc:spChg>
        <pc:spChg chg="add mod">
          <ac:chgData name="Cristian Chilipirea" userId="34ab170da5908fc4" providerId="LiveId" clId="{12603BB3-1059-4291-9589-AF400B99437C}" dt="2021-04-06T21:25:53.120" v="1060" actId="6549"/>
          <ac:spMkLst>
            <pc:docMk/>
            <pc:sldMk cId="982195460" sldId="587"/>
            <ac:spMk id="6" creationId="{95DDE00B-CAB5-43A5-AE55-8B28F78DE86D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01239978" sldId="587"/>
        </pc:sldMkLst>
      </pc:sldChg>
      <pc:sldChg chg="modSp new mod">
        <pc:chgData name="Cristian Chilipirea" userId="34ab170da5908fc4" providerId="LiveId" clId="{12603BB3-1059-4291-9589-AF400B99437C}" dt="2021-04-06T21:21:41.630" v="900" actId="14100"/>
        <pc:sldMkLst>
          <pc:docMk/>
          <pc:sldMk cId="1433830865" sldId="588"/>
        </pc:sldMkLst>
        <pc:spChg chg="mod">
          <ac:chgData name="Cristian Chilipirea" userId="34ab170da5908fc4" providerId="LiveId" clId="{12603BB3-1059-4291-9589-AF400B99437C}" dt="2021-04-06T21:20:23.668" v="740" actId="20577"/>
          <ac:spMkLst>
            <pc:docMk/>
            <pc:sldMk cId="1433830865" sldId="588"/>
            <ac:spMk id="3" creationId="{6A32519F-BF33-4DF8-83C7-64C2498C7568}"/>
          </ac:spMkLst>
        </pc:spChg>
        <pc:spChg chg="mod">
          <ac:chgData name="Cristian Chilipirea" userId="34ab170da5908fc4" providerId="LiveId" clId="{12603BB3-1059-4291-9589-AF400B99437C}" dt="2021-04-06T21:21:41.630" v="900" actId="14100"/>
          <ac:spMkLst>
            <pc:docMk/>
            <pc:sldMk cId="1433830865" sldId="588"/>
            <ac:spMk id="4" creationId="{28F8AD65-C1C6-4167-8429-310B0737DAD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76307886" sldId="588"/>
        </pc:sldMkLst>
      </pc:sldChg>
      <pc:sldChg chg="addSp modSp new mod">
        <pc:chgData name="Cristian Chilipirea" userId="34ab170da5908fc4" providerId="LiveId" clId="{12603BB3-1059-4291-9589-AF400B99437C}" dt="2021-04-06T21:29:18.920" v="1168" actId="27636"/>
        <pc:sldMkLst>
          <pc:docMk/>
          <pc:sldMk cId="1762189228" sldId="589"/>
        </pc:sldMkLst>
        <pc:spChg chg="mod">
          <ac:chgData name="Cristian Chilipirea" userId="34ab170da5908fc4" providerId="LiveId" clId="{12603BB3-1059-4291-9589-AF400B99437C}" dt="2021-04-06T21:22:49.537" v="923" actId="20577"/>
          <ac:spMkLst>
            <pc:docMk/>
            <pc:sldMk cId="1762189228" sldId="589"/>
            <ac:spMk id="3" creationId="{C56ACE32-8754-46D3-9204-F83784265F40}"/>
          </ac:spMkLst>
        </pc:spChg>
        <pc:spChg chg="mod">
          <ac:chgData name="Cristian Chilipirea" userId="34ab170da5908fc4" providerId="LiveId" clId="{12603BB3-1059-4291-9589-AF400B99437C}" dt="2021-04-06T21:29:18.920" v="1168" actId="27636"/>
          <ac:spMkLst>
            <pc:docMk/>
            <pc:sldMk cId="1762189228" sldId="589"/>
            <ac:spMk id="4" creationId="{30942B47-521E-4304-9ED9-695AD6385761}"/>
          </ac:spMkLst>
        </pc:spChg>
        <pc:spChg chg="add mod">
          <ac:chgData name="Cristian Chilipirea" userId="34ab170da5908fc4" providerId="LiveId" clId="{12603BB3-1059-4291-9589-AF400B99437C}" dt="2021-04-06T21:29:11.935" v="1162" actId="1076"/>
          <ac:spMkLst>
            <pc:docMk/>
            <pc:sldMk cId="1762189228" sldId="589"/>
            <ac:spMk id="6" creationId="{CAF76747-CE0E-45F8-93F3-C6C0ED0BCD6C}"/>
          </ac:spMkLst>
        </pc:spChg>
        <pc:graphicFrameChg chg="add mod modGraphic">
          <ac:chgData name="Cristian Chilipirea" userId="34ab170da5908fc4" providerId="LiveId" clId="{12603BB3-1059-4291-9589-AF400B99437C}" dt="2021-04-06T21:28:30.843" v="1126" actId="1076"/>
          <ac:graphicFrameMkLst>
            <pc:docMk/>
            <pc:sldMk cId="1762189228" sldId="589"/>
            <ac:graphicFrameMk id="5" creationId="{BB5B6D0A-0C1B-4C20-BF45-10D4D4EB5760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83285954" sldId="590"/>
        </pc:sldMkLst>
      </pc:sldChg>
      <pc:sldChg chg="modSp new mod ord">
        <pc:chgData name="Cristian Chilipirea" userId="34ab170da5908fc4" providerId="LiveId" clId="{12603BB3-1059-4291-9589-AF400B99437C}" dt="2021-04-06T22:37:13.901" v="1555"/>
        <pc:sldMkLst>
          <pc:docMk/>
          <pc:sldMk cId="3593905965" sldId="590"/>
        </pc:sldMkLst>
        <pc:spChg chg="mod">
          <ac:chgData name="Cristian Chilipirea" userId="34ab170da5908fc4" providerId="LiveId" clId="{12603BB3-1059-4291-9589-AF400B99437C}" dt="2021-04-06T21:29:40.707" v="1178" actId="20577"/>
          <ac:spMkLst>
            <pc:docMk/>
            <pc:sldMk cId="3593905965" sldId="590"/>
            <ac:spMk id="3" creationId="{346913EA-C7B1-4853-BEB2-2C6A32FE1ED2}"/>
          </ac:spMkLst>
        </pc:spChg>
        <pc:spChg chg="mod">
          <ac:chgData name="Cristian Chilipirea" userId="34ab170da5908fc4" providerId="LiveId" clId="{12603BB3-1059-4291-9589-AF400B99437C}" dt="2021-04-06T21:31:10.317" v="1303" actId="16959"/>
          <ac:spMkLst>
            <pc:docMk/>
            <pc:sldMk cId="3593905965" sldId="590"/>
            <ac:spMk id="4" creationId="{F952C28E-56CF-4E24-9BEC-EC9BDF510A9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46874454" sldId="591"/>
        </pc:sldMkLst>
      </pc:sldChg>
      <pc:sldChg chg="addSp delSp modSp new mod">
        <pc:chgData name="Cristian Chilipirea" userId="34ab170da5908fc4" providerId="LiveId" clId="{12603BB3-1059-4291-9589-AF400B99437C}" dt="2021-04-06T21:37:00.898" v="1543" actId="1076"/>
        <pc:sldMkLst>
          <pc:docMk/>
          <pc:sldMk cId="2988886465" sldId="591"/>
        </pc:sldMkLst>
        <pc:spChg chg="mod">
          <ac:chgData name="Cristian Chilipirea" userId="34ab170da5908fc4" providerId="LiveId" clId="{12603BB3-1059-4291-9589-AF400B99437C}" dt="2021-04-06T21:33:48.635" v="1387" actId="20577"/>
          <ac:spMkLst>
            <pc:docMk/>
            <pc:sldMk cId="2988886465" sldId="591"/>
            <ac:spMk id="3" creationId="{6C64C1CD-B1BE-49AB-8566-94BBD2CE10C2}"/>
          </ac:spMkLst>
        </pc:spChg>
        <pc:spChg chg="del">
          <ac:chgData name="Cristian Chilipirea" userId="34ab170da5908fc4" providerId="LiveId" clId="{12603BB3-1059-4291-9589-AF400B99437C}" dt="2021-04-06T21:33:53.007" v="1388" actId="478"/>
          <ac:spMkLst>
            <pc:docMk/>
            <pc:sldMk cId="2988886465" sldId="591"/>
            <ac:spMk id="4" creationId="{12197C46-94B8-4AD6-8571-969924DD000D}"/>
          </ac:spMkLst>
        </pc:spChg>
        <pc:spChg chg="add mod">
          <ac:chgData name="Cristian Chilipirea" userId="34ab170da5908fc4" providerId="LiveId" clId="{12603BB3-1059-4291-9589-AF400B99437C}" dt="2021-04-06T21:34:39.212" v="1427" actId="1076"/>
          <ac:spMkLst>
            <pc:docMk/>
            <pc:sldMk cId="2988886465" sldId="591"/>
            <ac:spMk id="6" creationId="{21439278-369A-49F0-B130-0CEDD07730B9}"/>
          </ac:spMkLst>
        </pc:spChg>
        <pc:spChg chg="add mod">
          <ac:chgData name="Cristian Chilipirea" userId="34ab170da5908fc4" providerId="LiveId" clId="{12603BB3-1059-4291-9589-AF400B99437C}" dt="2021-04-06T21:34:55.244" v="1432" actId="6549"/>
          <ac:spMkLst>
            <pc:docMk/>
            <pc:sldMk cId="2988886465" sldId="591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37:00.898" v="1543" actId="1076"/>
          <ac:spMkLst>
            <pc:docMk/>
            <pc:sldMk cId="2988886465" sldId="591"/>
            <ac:spMk id="22" creationId="{1023331C-3443-4CD8-A644-862325538F2C}"/>
          </ac:spMkLst>
        </pc:sp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5" creationId="{8FF0E40C-8DE8-4380-B691-570A4A9F53CD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7" creationId="{2F54EB90-700E-466F-92C4-DF971ECAC051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6:10.844" v="1451" actId="1076"/>
          <ac:graphicFrameMkLst>
            <pc:docMk/>
            <pc:sldMk cId="2988886465" sldId="591"/>
            <ac:graphicFrameMk id="10" creationId="{31200A0E-E2AE-4AD4-95AF-AA136BECA4AB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11" creationId="{153828C1-647A-4700-AFC9-923BF1E40EE3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5:50.828" v="1447" actId="1076"/>
          <ac:graphicFrameMkLst>
            <pc:docMk/>
            <pc:sldMk cId="2988886465" sldId="591"/>
            <ac:graphicFrameMk id="19" creationId="{9F796C69-C4AC-4EC8-8C50-3A69893451AB}"/>
          </ac:graphicFrameMkLst>
        </pc:graphicFrame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8" creationId="{C1BC8B4E-6310-421B-BF84-25EE5648B7F8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9" creationId="{2656C92A-BD4C-4540-9E5B-E12F9F6AA46D}"/>
          </ac:cxnSpMkLst>
        </pc:cxn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12" creationId="{19C0823D-7BA5-4839-ADEA-237104B39114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15" creationId="{97E55A6C-32F5-4606-9C7E-C8C34DE36CEE}"/>
          </ac:cxnSpMkLst>
        </pc:cxnChg>
        <pc:cxnChg chg="add mod">
          <ac:chgData name="Cristian Chilipirea" userId="34ab170da5908fc4" providerId="LiveId" clId="{12603BB3-1059-4291-9589-AF400B99437C}" dt="2021-04-06T21:36:00.916" v="1450" actId="692"/>
          <ac:cxnSpMkLst>
            <pc:docMk/>
            <pc:sldMk cId="2988886465" sldId="591"/>
            <ac:cxnSpMk id="21" creationId="{D5BC2066-CC04-42C4-AA17-5975BC1F11DF}"/>
          </ac:cxnSpMkLst>
        </pc:cxnChg>
      </pc:sldChg>
      <pc:sldChg chg="addSp delSp modSp add mod">
        <pc:chgData name="Cristian Chilipirea" userId="34ab170da5908fc4" providerId="LiveId" clId="{12603BB3-1059-4291-9589-AF400B99437C}" dt="2021-04-06T21:42:52.548" v="1552" actId="1076"/>
        <pc:sldMkLst>
          <pc:docMk/>
          <pc:sldMk cId="1923736733" sldId="592"/>
        </pc:sldMkLst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6" creationId="{21439278-369A-49F0-B130-0CEDD07730B9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42:52.548" v="1552" actId="1076"/>
          <ac:spMkLst>
            <pc:docMk/>
            <pc:sldMk cId="1923736733" sldId="592"/>
            <ac:spMk id="18" creationId="{FA1AB0B3-96ED-44BA-8243-25D999B847E2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22" creationId="{1023331C-3443-4CD8-A644-862325538F2C}"/>
          </ac:spMkLst>
        </pc:sp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5" creationId="{8FF0E40C-8DE8-4380-B691-570A4A9F53CD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7" creationId="{2F54EB90-700E-466F-92C4-DF971ECAC051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0" creationId="{31200A0E-E2AE-4AD4-95AF-AA136BECA4AB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1" creationId="{153828C1-647A-4700-AFC9-923BF1E40EE3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9" creationId="{9F796C69-C4AC-4EC8-8C50-3A69893451AB}"/>
          </ac:graphicFrameMkLst>
        </pc:graphicFrame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8" creationId="{C1BC8B4E-6310-421B-BF84-25EE5648B7F8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9" creationId="{2656C92A-BD4C-4540-9E5B-E12F9F6AA46D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2" creationId="{19C0823D-7BA5-4839-ADEA-237104B39114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5" creationId="{97E55A6C-32F5-4606-9C7E-C8C34DE36CEE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21" creationId="{D5BC2066-CC04-42C4-AA17-5975BC1F11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58208371" sldId="593"/>
        </pc:sldMkLst>
      </pc:sldChg>
      <pc:sldChg chg="modSp new mod">
        <pc:chgData name="Cristian Chilipirea" userId="34ab170da5908fc4" providerId="LiveId" clId="{12603BB3-1059-4291-9589-AF400B99437C}" dt="2021-04-06T22:37:45.692" v="1570" actId="20577"/>
        <pc:sldMkLst>
          <pc:docMk/>
          <pc:sldMk cId="2899955653" sldId="593"/>
        </pc:sldMkLst>
        <pc:spChg chg="mod">
          <ac:chgData name="Cristian Chilipirea" userId="34ab170da5908fc4" providerId="LiveId" clId="{12603BB3-1059-4291-9589-AF400B99437C}" dt="2021-04-06T22:37:45.692" v="1570" actId="20577"/>
          <ac:spMkLst>
            <pc:docMk/>
            <pc:sldMk cId="2899955653" sldId="593"/>
            <ac:spMk id="3" creationId="{BB2B5C1E-08E4-41D8-8CCA-C308C305EFE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41669378" sldId="594"/>
        </pc:sldMkLst>
      </pc:sldChg>
      <pc:sldChg chg="modSp add mod">
        <pc:chgData name="Cristian Chilipirea" userId="34ab170da5908fc4" providerId="LiveId" clId="{12603BB3-1059-4291-9589-AF400B99437C}" dt="2021-04-06T22:40:10.480" v="1783" actId="20577"/>
        <pc:sldMkLst>
          <pc:docMk/>
          <pc:sldMk cId="2220578669" sldId="594"/>
        </pc:sldMkLst>
        <pc:spChg chg="mod">
          <ac:chgData name="Cristian Chilipirea" userId="34ab170da5908fc4" providerId="LiveId" clId="{12603BB3-1059-4291-9589-AF400B99437C}" dt="2021-04-06T22:40:10.480" v="1783" actId="20577"/>
          <ac:spMkLst>
            <pc:docMk/>
            <pc:sldMk cId="2220578669" sldId="594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39:05.976" v="1669" actId="20577"/>
          <ac:spMkLst>
            <pc:docMk/>
            <pc:sldMk cId="2220578669" sldId="594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32442683" sldId="595"/>
        </pc:sldMkLst>
      </pc:sldChg>
      <pc:sldChg chg="modSp add mod">
        <pc:chgData name="Cristian Chilipirea" userId="34ab170da5908fc4" providerId="LiveId" clId="{12603BB3-1059-4291-9589-AF400B99437C}" dt="2021-04-06T22:40:15.160" v="1792" actId="20577"/>
        <pc:sldMkLst>
          <pc:docMk/>
          <pc:sldMk cId="2340396275" sldId="595"/>
        </pc:sldMkLst>
        <pc:spChg chg="mod">
          <ac:chgData name="Cristian Chilipirea" userId="34ab170da5908fc4" providerId="LiveId" clId="{12603BB3-1059-4291-9589-AF400B99437C}" dt="2021-04-06T22:40:15.160" v="1792" actId="20577"/>
          <ac:spMkLst>
            <pc:docMk/>
            <pc:sldMk cId="2340396275" sldId="595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40:02.533" v="1774"/>
          <ac:spMkLst>
            <pc:docMk/>
            <pc:sldMk cId="2340396275" sldId="595"/>
            <ac:spMk id="4" creationId="{987CA4BC-FF1C-4F98-AC77-7C1983D9A921}"/>
          </ac:spMkLst>
        </pc:spChg>
      </pc:sldChg>
      <pc:sldChg chg="modSp add mod">
        <pc:chgData name="Cristian Chilipirea" userId="34ab170da5908fc4" providerId="LiveId" clId="{12603BB3-1059-4291-9589-AF400B99437C}" dt="2021-04-06T22:42:21.234" v="1940" actId="403"/>
        <pc:sldMkLst>
          <pc:docMk/>
          <pc:sldMk cId="146507856" sldId="596"/>
        </pc:sldMkLst>
        <pc:spChg chg="mod">
          <ac:chgData name="Cristian Chilipirea" userId="34ab170da5908fc4" providerId="LiveId" clId="{12603BB3-1059-4291-9589-AF400B99437C}" dt="2021-04-06T22:42:21.234" v="1940" actId="403"/>
          <ac:spMkLst>
            <pc:docMk/>
            <pc:sldMk cId="146507856" sldId="596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161992243" sldId="597"/>
        </pc:sldMkLst>
      </pc:sldChg>
      <pc:sldChg chg="modSp add mod">
        <pc:chgData name="Cristian Chilipirea" userId="34ab170da5908fc4" providerId="LiveId" clId="{12603BB3-1059-4291-9589-AF400B99437C}" dt="2021-04-06T22:52:22.071" v="2064" actId="20577"/>
        <pc:sldMkLst>
          <pc:docMk/>
          <pc:sldMk cId="3760732489" sldId="597"/>
        </pc:sldMkLst>
        <pc:spChg chg="mod">
          <ac:chgData name="Cristian Chilipirea" userId="34ab170da5908fc4" providerId="LiveId" clId="{12603BB3-1059-4291-9589-AF400B99437C}" dt="2021-04-06T22:52:22.071" v="2064" actId="20577"/>
          <ac:spMkLst>
            <pc:docMk/>
            <pc:sldMk cId="3760732489" sldId="597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67330756" sldId="598"/>
        </pc:sldMkLst>
      </pc:sldChg>
      <pc:sldChg chg="modSp add">
        <pc:chgData name="Cristian Chilipirea" userId="34ab170da5908fc4" providerId="LiveId" clId="{12603BB3-1059-4291-9589-AF400B99437C}" dt="2021-04-06T22:48:55.443" v="2034" actId="20577"/>
        <pc:sldMkLst>
          <pc:docMk/>
          <pc:sldMk cId="2297733796" sldId="598"/>
        </pc:sldMkLst>
        <pc:spChg chg="mod">
          <ac:chgData name="Cristian Chilipirea" userId="34ab170da5908fc4" providerId="LiveId" clId="{12603BB3-1059-4291-9589-AF400B99437C}" dt="2021-04-06T22:48:55.443" v="2034" actId="20577"/>
          <ac:spMkLst>
            <pc:docMk/>
            <pc:sldMk cId="2297733796" sldId="598"/>
            <ac:spMk id="4" creationId="{987CA4BC-FF1C-4F98-AC77-7C1983D9A921}"/>
          </ac:spMkLst>
        </pc:spChg>
      </pc:sldChg>
      <pc:sldChg chg="new">
        <pc:chgData name="Cristian Chilipirea" userId="34ab170da5908fc4" providerId="LiveId" clId="{12603BB3-1059-4291-9589-AF400B99437C}" dt="2021-04-06T22:52:53.519" v="2065" actId="680"/>
        <pc:sldMkLst>
          <pc:docMk/>
          <pc:sldMk cId="126156506" sldId="59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73415453" sldId="599"/>
        </pc:sldMkLst>
      </pc:sldChg>
      <pc:sldChg chg="modSp new mod">
        <pc:chgData name="Cristian Chilipirea" userId="34ab170da5908fc4" providerId="LiveId" clId="{12603BB3-1059-4291-9589-AF400B99437C}" dt="2021-04-06T22:55:27.198" v="2234" actId="20577"/>
        <pc:sldMkLst>
          <pc:docMk/>
          <pc:sldMk cId="595127735" sldId="600"/>
        </pc:sldMkLst>
        <pc:spChg chg="mod">
          <ac:chgData name="Cristian Chilipirea" userId="34ab170da5908fc4" providerId="LiveId" clId="{12603BB3-1059-4291-9589-AF400B99437C}" dt="2021-04-06T22:53:39.734" v="2103" actId="20577"/>
          <ac:spMkLst>
            <pc:docMk/>
            <pc:sldMk cId="595127735" sldId="600"/>
            <ac:spMk id="3" creationId="{09B43F4A-E6E4-40D2-AAA2-29EC00B697DC}"/>
          </ac:spMkLst>
        </pc:spChg>
        <pc:spChg chg="mod">
          <ac:chgData name="Cristian Chilipirea" userId="34ab170da5908fc4" providerId="LiveId" clId="{12603BB3-1059-4291-9589-AF400B99437C}" dt="2021-04-06T22:55:27.198" v="2234" actId="20577"/>
          <ac:spMkLst>
            <pc:docMk/>
            <pc:sldMk cId="595127735" sldId="600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01992725" sldId="600"/>
        </pc:sldMkLst>
      </pc:sldChg>
      <pc:sldChg chg="modSp add mod">
        <pc:chgData name="Cristian Chilipirea" userId="34ab170da5908fc4" providerId="LiveId" clId="{12603BB3-1059-4291-9589-AF400B99437C}" dt="2021-04-06T23:02:06.139" v="2435"/>
        <pc:sldMkLst>
          <pc:docMk/>
          <pc:sldMk cId="504118372" sldId="601"/>
        </pc:sldMkLst>
        <pc:spChg chg="mod">
          <ac:chgData name="Cristian Chilipirea" userId="34ab170da5908fc4" providerId="LiveId" clId="{12603BB3-1059-4291-9589-AF400B99437C}" dt="2021-04-06T23:02:06.139" v="2435"/>
          <ac:spMkLst>
            <pc:docMk/>
            <pc:sldMk cId="504118372" sldId="601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42653881" sldId="601"/>
        </pc:sldMkLst>
      </pc:sldChg>
      <pc:sldChg chg="modSp add mod">
        <pc:chgData name="Cristian Chilipirea" userId="34ab170da5908fc4" providerId="LiveId" clId="{12603BB3-1059-4291-9589-AF400B99437C}" dt="2021-04-06T23:04:43.260" v="2497"/>
        <pc:sldMkLst>
          <pc:docMk/>
          <pc:sldMk cId="58692183" sldId="602"/>
        </pc:sldMkLst>
        <pc:spChg chg="mod">
          <ac:chgData name="Cristian Chilipirea" userId="34ab170da5908fc4" providerId="LiveId" clId="{12603BB3-1059-4291-9589-AF400B99437C}" dt="2021-04-06T23:04:43.260" v="2497"/>
          <ac:spMkLst>
            <pc:docMk/>
            <pc:sldMk cId="58692183" sldId="602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07784042" sldId="60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74779344" sldId="603"/>
        </pc:sldMkLst>
      </pc:sldChg>
      <pc:sldChg chg="modSp new mod">
        <pc:chgData name="Cristian Chilipirea" userId="34ab170da5908fc4" providerId="LiveId" clId="{12603BB3-1059-4291-9589-AF400B99437C}" dt="2021-04-06T23:22:41.172" v="3040" actId="20577"/>
        <pc:sldMkLst>
          <pc:docMk/>
          <pc:sldMk cId="3624031510" sldId="603"/>
        </pc:sldMkLst>
        <pc:spChg chg="mod">
          <ac:chgData name="Cristian Chilipirea" userId="34ab170da5908fc4" providerId="LiveId" clId="{12603BB3-1059-4291-9589-AF400B99437C}" dt="2021-04-06T23:12:12.856" v="2830" actId="20577"/>
          <ac:spMkLst>
            <pc:docMk/>
            <pc:sldMk cId="3624031510" sldId="603"/>
            <ac:spMk id="3" creationId="{2911994E-2568-4647-AE90-F12879B72CD4}"/>
          </ac:spMkLst>
        </pc:spChg>
        <pc:spChg chg="mod">
          <ac:chgData name="Cristian Chilipirea" userId="34ab170da5908fc4" providerId="LiveId" clId="{12603BB3-1059-4291-9589-AF400B99437C}" dt="2021-04-06T23:22:41.172" v="3040" actId="20577"/>
          <ac:spMkLst>
            <pc:docMk/>
            <pc:sldMk cId="3624031510" sldId="603"/>
            <ac:spMk id="4" creationId="{DDBB7044-97CA-442E-9224-B348F6DDE5D2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55951008" sldId="604"/>
        </pc:sldMkLst>
      </pc:sldChg>
      <pc:sldChg chg="addSp delSp modSp add mod ord">
        <pc:chgData name="Cristian Chilipirea" userId="34ab170da5908fc4" providerId="LiveId" clId="{12603BB3-1059-4291-9589-AF400B99437C}" dt="2021-04-06T23:09:18.865" v="2701" actId="20577"/>
        <pc:sldMkLst>
          <pc:docMk/>
          <pc:sldMk cId="2270224758" sldId="604"/>
        </pc:sldMkLst>
        <pc:spChg chg="mod">
          <ac:chgData name="Cristian Chilipirea" userId="34ab170da5908fc4" providerId="LiveId" clId="{12603BB3-1059-4291-9589-AF400B99437C}" dt="2021-04-06T23:09:18.865" v="2701" actId="20577"/>
          <ac:spMkLst>
            <pc:docMk/>
            <pc:sldMk cId="2270224758" sldId="604"/>
            <ac:spMk id="4" creationId="{A171FA76-D053-4379-81EC-671E84262FCA}"/>
          </ac:spMkLst>
        </pc:spChg>
        <pc:spChg chg="add del mod">
          <ac:chgData name="Cristian Chilipirea" userId="34ab170da5908fc4" providerId="LiveId" clId="{12603BB3-1059-4291-9589-AF400B99437C}" dt="2021-04-06T23:08:02.249" v="2652" actId="767"/>
          <ac:spMkLst>
            <pc:docMk/>
            <pc:sldMk cId="2270224758" sldId="604"/>
            <ac:spMk id="5" creationId="{C10AD73E-F170-45AB-A033-F6E4AB2AA3B8}"/>
          </ac:spMkLst>
        </pc:spChg>
        <pc:spChg chg="add mod">
          <ac:chgData name="Cristian Chilipirea" userId="34ab170da5908fc4" providerId="LiveId" clId="{12603BB3-1059-4291-9589-AF400B99437C}" dt="2021-04-06T23:09:01.564" v="2663" actId="1076"/>
          <ac:spMkLst>
            <pc:docMk/>
            <pc:sldMk cId="2270224758" sldId="604"/>
            <ac:spMk id="6" creationId="{C55719D4-3B7B-440F-B75D-20E5697A3230}"/>
          </ac:spMkLst>
        </pc:spChg>
        <pc:cxnChg chg="add mod">
          <ac:chgData name="Cristian Chilipirea" userId="34ab170da5908fc4" providerId="LiveId" clId="{12603BB3-1059-4291-9589-AF400B99437C}" dt="2021-04-06T23:09:01.564" v="2663" actId="1076"/>
          <ac:cxnSpMkLst>
            <pc:docMk/>
            <pc:sldMk cId="2270224758" sldId="604"/>
            <ac:cxnSpMk id="8" creationId="{1ECBBAF5-45BC-4D13-80FF-E870DE311208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8711790" sldId="605"/>
        </pc:sldMkLst>
      </pc:sldChg>
      <pc:sldChg chg="modSp add mod ord">
        <pc:chgData name="Cristian Chilipirea" userId="34ab170da5908fc4" providerId="LiveId" clId="{12603BB3-1059-4291-9589-AF400B99437C}" dt="2021-04-06T23:11:12.369" v="2797"/>
        <pc:sldMkLst>
          <pc:docMk/>
          <pc:sldMk cId="3327771674" sldId="605"/>
        </pc:sldMkLst>
        <pc:spChg chg="mod">
          <ac:chgData name="Cristian Chilipirea" userId="34ab170da5908fc4" providerId="LiveId" clId="{12603BB3-1059-4291-9589-AF400B99437C}" dt="2021-04-06T23:11:12.369" v="2797"/>
          <ac:spMkLst>
            <pc:docMk/>
            <pc:sldMk cId="3327771674" sldId="605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2263671" sldId="606"/>
        </pc:sldMkLst>
      </pc:sldChg>
      <pc:sldChg chg="modSp add mod">
        <pc:chgData name="Cristian Chilipirea" userId="34ab170da5908fc4" providerId="LiveId" clId="{12603BB3-1059-4291-9589-AF400B99437C}" dt="2021-04-06T23:23:35.653" v="3086" actId="20577"/>
        <pc:sldMkLst>
          <pc:docMk/>
          <pc:sldMk cId="1684801772" sldId="606"/>
        </pc:sldMkLst>
        <pc:spChg chg="mod">
          <ac:chgData name="Cristian Chilipirea" userId="34ab170da5908fc4" providerId="LiveId" clId="{12603BB3-1059-4291-9589-AF400B99437C}" dt="2021-04-06T23:23:35.653" v="3086" actId="20577"/>
          <ac:spMkLst>
            <pc:docMk/>
            <pc:sldMk cId="1684801772" sldId="606"/>
            <ac:spMk id="4" creationId="{DDBB7044-97CA-442E-9224-B348F6DDE5D2}"/>
          </ac:spMkLst>
        </pc:spChg>
      </pc:sldChg>
      <pc:sldChg chg="addSp modSp add mod">
        <pc:chgData name="Cristian Chilipirea" userId="34ab170da5908fc4" providerId="LiveId" clId="{12603BB3-1059-4291-9589-AF400B99437C}" dt="2021-04-06T23:25:31.636" v="3127" actId="1076"/>
        <pc:sldMkLst>
          <pc:docMk/>
          <pc:sldMk cId="1401368" sldId="607"/>
        </pc:sldMkLst>
        <pc:spChg chg="mod">
          <ac:chgData name="Cristian Chilipirea" userId="34ab170da5908fc4" providerId="LiveId" clId="{12603BB3-1059-4291-9589-AF400B99437C}" dt="2021-04-06T23:25:00.288" v="3106" actId="6549"/>
          <ac:spMkLst>
            <pc:docMk/>
            <pc:sldMk cId="1401368" sldId="607"/>
            <ac:spMk id="4" creationId="{DDBB7044-97CA-442E-9224-B348F6DDE5D2}"/>
          </ac:spMkLst>
        </pc:spChg>
        <pc:spChg chg="add mod">
          <ac:chgData name="Cristian Chilipirea" userId="34ab170da5908fc4" providerId="LiveId" clId="{12603BB3-1059-4291-9589-AF400B99437C}" dt="2021-04-06T23:25:31.636" v="3127" actId="1076"/>
          <ac:spMkLst>
            <pc:docMk/>
            <pc:sldMk cId="1401368" sldId="607"/>
            <ac:spMk id="7" creationId="{D4574292-411A-4EC6-B679-8FACC4761B35}"/>
          </ac:spMkLst>
        </pc:spChg>
        <pc:picChg chg="add mod ord">
          <ac:chgData name="Cristian Chilipirea" userId="34ab170da5908fc4" providerId="LiveId" clId="{12603BB3-1059-4291-9589-AF400B99437C}" dt="2021-04-06T23:25:18.744" v="3107" actId="1076"/>
          <ac:picMkLst>
            <pc:docMk/>
            <pc:sldMk cId="1401368" sldId="607"/>
            <ac:picMk id="6" creationId="{E6392A18-4483-40A8-AEA4-55DB8E5DADFD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4801269" sldId="607"/>
        </pc:sldMkLst>
      </pc:sldChg>
      <pc:sldChg chg="addSp delSp modSp new mod">
        <pc:chgData name="Cristian Chilipirea" userId="34ab170da5908fc4" providerId="LiveId" clId="{12603BB3-1059-4291-9589-AF400B99437C}" dt="2021-04-06T23:30:12.214" v="3214" actId="1076"/>
        <pc:sldMkLst>
          <pc:docMk/>
          <pc:sldMk cId="1355985704" sldId="608"/>
        </pc:sldMkLst>
        <pc:spChg chg="mod">
          <ac:chgData name="Cristian Chilipirea" userId="34ab170da5908fc4" providerId="LiveId" clId="{12603BB3-1059-4291-9589-AF400B99437C}" dt="2021-04-06T23:29:41.594" v="3173" actId="20577"/>
          <ac:spMkLst>
            <pc:docMk/>
            <pc:sldMk cId="1355985704" sldId="608"/>
            <ac:spMk id="3" creationId="{035A9024-1D34-4E2C-987F-AF5B495CF84D}"/>
          </ac:spMkLst>
        </pc:spChg>
        <pc:spChg chg="del">
          <ac:chgData name="Cristian Chilipirea" userId="34ab170da5908fc4" providerId="LiveId" clId="{12603BB3-1059-4291-9589-AF400B99437C}" dt="2021-04-06T23:29:45.274" v="3174" actId="478"/>
          <ac:spMkLst>
            <pc:docMk/>
            <pc:sldMk cId="1355985704" sldId="608"/>
            <ac:spMk id="4" creationId="{EBB383BE-1D94-4F07-893C-456ABAE13B76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6" creationId="{C823BD53-29F1-4950-A9F5-C50850C20780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13" creationId="{764BD898-1985-41F1-B1D0-A70CC4A47E3C}"/>
          </ac:spMkLst>
        </pc:spChg>
        <pc:spChg chg="add mod">
          <ac:chgData name="Cristian Chilipirea" userId="34ab170da5908fc4" providerId="LiveId" clId="{12603BB3-1059-4291-9589-AF400B99437C}" dt="2021-04-06T23:30:12.214" v="3214" actId="1076"/>
          <ac:spMkLst>
            <pc:docMk/>
            <pc:sldMk cId="1355985704" sldId="608"/>
            <ac:spMk id="17" creationId="{660AD86E-0C30-49D5-ACE1-7DEDEE2F3F5D}"/>
          </ac:spMkLst>
        </pc:sp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5" creationId="{568D9E20-B511-4A0E-9FC6-15F6243703F3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7" creationId="{9528F27C-9E50-4EE1-BA33-7844C1C84CEB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0" creationId="{1C3A341B-D6D0-49FC-BD9B-1FA689868EA6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1" creationId="{61C7EDAD-B0B7-4CAB-80DC-474C22BABCF2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5" creationId="{0A814DE3-DE71-4859-9D3C-1AC57E80C9AB}"/>
          </ac:graphicFrameMkLst>
        </pc:graphicFrame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8" creationId="{7B1122B8-4D1E-41E9-919C-04B89663D680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9" creationId="{25D0C160-7E69-4E96-8E71-810B570EB282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2" creationId="{EF69E1FA-0B8D-44AB-B905-7030479A5849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4" creationId="{C2BD6E29-1E60-4CA1-9963-7A7E5180A02F}"/>
          </ac:cxnSpMkLst>
        </pc:cxnChg>
        <pc:cxnChg chg="add del mod">
          <ac:chgData name="Cristian Chilipirea" userId="34ab170da5908fc4" providerId="LiveId" clId="{12603BB3-1059-4291-9589-AF400B99437C}" dt="2021-04-06T23:29:57.322" v="3179" actId="478"/>
          <ac:cxnSpMkLst>
            <pc:docMk/>
            <pc:sldMk cId="1355985704" sldId="608"/>
            <ac:cxnSpMk id="16" creationId="{6352F965-A0D4-4F6B-AB11-815B4D722760}"/>
          </ac:cxnSpMkLst>
        </pc:cxnChg>
        <pc:cxnChg chg="add mod">
          <ac:chgData name="Cristian Chilipirea" userId="34ab170da5908fc4" providerId="LiveId" clId="{12603BB3-1059-4291-9589-AF400B99437C}" dt="2021-04-06T23:29:55.616" v="3178" actId="14100"/>
          <ac:cxnSpMkLst>
            <pc:docMk/>
            <pc:sldMk cId="1355985704" sldId="608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003323650" sldId="608"/>
        </pc:sldMkLst>
      </pc:sldChg>
      <pc:sldChg chg="addSp delSp modSp add mod">
        <pc:chgData name="Cristian Chilipirea" userId="34ab170da5908fc4" providerId="LiveId" clId="{12603BB3-1059-4291-9589-AF400B99437C}" dt="2021-04-06T23:40:23.165" v="3467"/>
        <pc:sldMkLst>
          <pc:docMk/>
          <pc:sldMk cId="1365425946" sldId="609"/>
        </pc:sldMkLst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6" creationId="{C823BD53-29F1-4950-A9F5-C50850C20780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3" creationId="{764BD898-1985-41F1-B1D0-A70CC4A47E3C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7" creationId="{660AD86E-0C30-49D5-ACE1-7DEDEE2F3F5D}"/>
          </ac:spMkLst>
        </pc:spChg>
        <pc:spChg chg="add mod">
          <ac:chgData name="Cristian Chilipirea" userId="34ab170da5908fc4" providerId="LiveId" clId="{12603BB3-1059-4291-9589-AF400B99437C}" dt="2021-04-06T23:40:23.165" v="3467"/>
          <ac:spMkLst>
            <pc:docMk/>
            <pc:sldMk cId="1365425946" sldId="609"/>
            <ac:spMk id="19" creationId="{6B7A1C18-E997-44EC-AFDE-B8AC48619CE8}"/>
          </ac:spMkLst>
        </pc:sp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5" creationId="{568D9E20-B511-4A0E-9FC6-15F6243703F3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7" creationId="{9528F27C-9E50-4EE1-BA33-7844C1C84CEB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0" creationId="{1C3A341B-D6D0-49FC-BD9B-1FA689868EA6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1" creationId="{61C7EDAD-B0B7-4CAB-80DC-474C22BABCF2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5" creationId="{0A814DE3-DE71-4859-9D3C-1AC57E80C9AB}"/>
          </ac:graphicFrameMkLst>
        </pc:graphicFrame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8" creationId="{7B1122B8-4D1E-41E9-919C-04B89663D680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9" creationId="{25D0C160-7E69-4E96-8E71-810B570EB282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2" creationId="{EF69E1FA-0B8D-44AB-B905-7030479A5849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4" creationId="{C2BD6E29-1E60-4CA1-9963-7A7E5180A02F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16865313" sldId="610"/>
        </pc:sldMkLst>
      </pc:sldChg>
      <pc:sldChg chg="addSp delSp modSp new mod">
        <pc:chgData name="Cristian Chilipirea" userId="34ab170da5908fc4" providerId="LiveId" clId="{12603BB3-1059-4291-9589-AF400B99437C}" dt="2021-04-06T23:43:21.334" v="3518" actId="1076"/>
        <pc:sldMkLst>
          <pc:docMk/>
          <pc:sldMk cId="2687632706" sldId="610"/>
        </pc:sldMkLst>
        <pc:spChg chg="mod">
          <ac:chgData name="Cristian Chilipirea" userId="34ab170da5908fc4" providerId="LiveId" clId="{12603BB3-1059-4291-9589-AF400B99437C}" dt="2021-04-06T23:40:54.385" v="3505" actId="20577"/>
          <ac:spMkLst>
            <pc:docMk/>
            <pc:sldMk cId="2687632706" sldId="610"/>
            <ac:spMk id="3" creationId="{57172BDA-B788-467B-ABE3-0EDF9BF3FC47}"/>
          </ac:spMkLst>
        </pc:spChg>
        <pc:spChg chg="del mod">
          <ac:chgData name="Cristian Chilipirea" userId="34ab170da5908fc4" providerId="LiveId" clId="{12603BB3-1059-4291-9589-AF400B99437C}" dt="2021-04-06T23:40:42.396" v="3468" actId="478"/>
          <ac:spMkLst>
            <pc:docMk/>
            <pc:sldMk cId="2687632706" sldId="610"/>
            <ac:spMk id="4" creationId="{220FE12C-1B6E-4331-9C58-1A976A6799C7}"/>
          </ac:spMkLst>
        </pc:spChg>
        <pc:spChg chg="add del mod">
          <ac:chgData name="Cristian Chilipirea" userId="34ab170da5908fc4" providerId="LiveId" clId="{12603BB3-1059-4291-9589-AF400B99437C}" dt="2021-04-06T23:41:52.993" v="3506" actId="478"/>
          <ac:spMkLst>
            <pc:docMk/>
            <pc:sldMk cId="2687632706" sldId="610"/>
            <ac:spMk id="6" creationId="{62036BEB-1CBB-44A6-85D5-476CC3AE099A}"/>
          </ac:spMkLst>
        </pc:spChg>
        <pc:spChg chg="add del mod">
          <ac:chgData name="Cristian Chilipirea" userId="34ab170da5908fc4" providerId="LiveId" clId="{12603BB3-1059-4291-9589-AF400B99437C}" dt="2021-04-06T23:43:12.828" v="3512" actId="478"/>
          <ac:spMkLst>
            <pc:docMk/>
            <pc:sldMk cId="2687632706" sldId="610"/>
            <ac:spMk id="8" creationId="{826EFCC1-7203-4044-9A4D-F92720041363}"/>
          </ac:spMkLst>
        </pc:spChg>
        <pc:spChg chg="add mod">
          <ac:chgData name="Cristian Chilipirea" userId="34ab170da5908fc4" providerId="LiveId" clId="{12603BB3-1059-4291-9589-AF400B99437C}" dt="2021-04-06T23:43:21.334" v="3518" actId="1076"/>
          <ac:spMkLst>
            <pc:docMk/>
            <pc:sldMk cId="2687632706" sldId="610"/>
            <ac:spMk id="10" creationId="{7AED4BA0-11D2-4322-82C2-65990B6E4AF0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6104386" sldId="611"/>
        </pc:sldMkLst>
      </pc:sldChg>
      <pc:sldChg chg="addSp delSp modSp add mod">
        <pc:chgData name="Cristian Chilipirea" userId="34ab170da5908fc4" providerId="LiveId" clId="{12603BB3-1059-4291-9589-AF400B99437C}" dt="2021-04-06T23:45:20.154" v="3531" actId="14100"/>
        <pc:sldMkLst>
          <pc:docMk/>
          <pc:sldMk cId="2296286346" sldId="611"/>
        </pc:sldMkLst>
        <pc:spChg chg="mod">
          <ac:chgData name="Cristian Chilipirea" userId="34ab170da5908fc4" providerId="LiveId" clId="{12603BB3-1059-4291-9589-AF400B99437C}" dt="2021-04-06T23:45:11.712" v="3525" actId="20577"/>
          <ac:spMkLst>
            <pc:docMk/>
            <pc:sldMk cId="2296286346" sldId="611"/>
            <ac:spMk id="3" creationId="{57172BDA-B788-467B-ABE3-0EDF9BF3FC47}"/>
          </ac:spMkLst>
        </pc:spChg>
        <pc:spChg chg="add mod">
          <ac:chgData name="Cristian Chilipirea" userId="34ab170da5908fc4" providerId="LiveId" clId="{12603BB3-1059-4291-9589-AF400B99437C}" dt="2021-04-06T23:45:20.154" v="3531" actId="14100"/>
          <ac:spMkLst>
            <pc:docMk/>
            <pc:sldMk cId="2296286346" sldId="611"/>
            <ac:spMk id="6" creationId="{2CB4EFF1-83A1-4BC7-8A85-3E250CA01589}"/>
          </ac:spMkLst>
        </pc:spChg>
        <pc:spChg chg="del">
          <ac:chgData name="Cristian Chilipirea" userId="34ab170da5908fc4" providerId="LiveId" clId="{12603BB3-1059-4291-9589-AF400B99437C}" dt="2021-04-06T23:45:13.728" v="3526" actId="478"/>
          <ac:spMkLst>
            <pc:docMk/>
            <pc:sldMk cId="2296286346" sldId="611"/>
            <ac:spMk id="10" creationId="{7AED4BA0-11D2-4322-82C2-65990B6E4AF0}"/>
          </ac:spMkLst>
        </pc:spChg>
      </pc:sldChg>
      <pc:sldChg chg="modSp add mod">
        <pc:chgData name="Cristian Chilipirea" userId="34ab170da5908fc4" providerId="LiveId" clId="{12603BB3-1059-4291-9589-AF400B99437C}" dt="2021-04-06T23:45:28.160" v="3538" actId="20577"/>
        <pc:sldMkLst>
          <pc:docMk/>
          <pc:sldMk cId="790948169" sldId="612"/>
        </pc:sldMkLst>
        <pc:spChg chg="mod">
          <ac:chgData name="Cristian Chilipirea" userId="34ab170da5908fc4" providerId="LiveId" clId="{12603BB3-1059-4291-9589-AF400B99437C}" dt="2021-04-06T23:45:28.160" v="3538" actId="20577"/>
          <ac:spMkLst>
            <pc:docMk/>
            <pc:sldMk cId="790948169" sldId="612"/>
            <ac:spMk id="3" creationId="{57172BDA-B788-467B-ABE3-0EDF9BF3FC4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97535571" sldId="612"/>
        </pc:sldMkLst>
      </pc:sldChg>
      <pc:sldChg chg="modSp new mod">
        <pc:chgData name="Cristian Chilipirea" userId="34ab170da5908fc4" providerId="LiveId" clId="{12603BB3-1059-4291-9589-AF400B99437C}" dt="2021-04-06T23:52:05.168" v="3820" actId="14100"/>
        <pc:sldMkLst>
          <pc:docMk/>
          <pc:sldMk cId="826064966" sldId="613"/>
        </pc:sldMkLst>
        <pc:spChg chg="mod">
          <ac:chgData name="Cristian Chilipirea" userId="34ab170da5908fc4" providerId="LiveId" clId="{12603BB3-1059-4291-9589-AF400B99437C}" dt="2021-04-06T23:48:21.186" v="3600" actId="27636"/>
          <ac:spMkLst>
            <pc:docMk/>
            <pc:sldMk cId="826064966" sldId="613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2:05.168" v="3820" actId="14100"/>
          <ac:spMkLst>
            <pc:docMk/>
            <pc:sldMk cId="826064966" sldId="613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06805126" sldId="613"/>
        </pc:sldMkLst>
      </pc:sldChg>
      <pc:sldChg chg="modSp add mod">
        <pc:chgData name="Cristian Chilipirea" userId="34ab170da5908fc4" providerId="LiveId" clId="{12603BB3-1059-4291-9589-AF400B99437C}" dt="2021-04-06T23:55:48.481" v="3988" actId="113"/>
        <pc:sldMkLst>
          <pc:docMk/>
          <pc:sldMk cId="2318038511" sldId="614"/>
        </pc:sldMkLst>
        <pc:spChg chg="mod">
          <ac:chgData name="Cristian Chilipirea" userId="34ab170da5908fc4" providerId="LiveId" clId="{12603BB3-1059-4291-9589-AF400B99437C}" dt="2021-04-06T23:51:54.495" v="3819" actId="14100"/>
          <ac:spMkLst>
            <pc:docMk/>
            <pc:sldMk cId="2318038511" sldId="614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5:48.481" v="3988" actId="113"/>
          <ac:spMkLst>
            <pc:docMk/>
            <pc:sldMk cId="2318038511" sldId="614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90101116" sldId="614"/>
        </pc:sldMkLst>
      </pc:sldChg>
      <pc:sldChg chg="modSp add mod">
        <pc:chgData name="Cristian Chilipirea" userId="34ab170da5908fc4" providerId="LiveId" clId="{12603BB3-1059-4291-9589-AF400B99437C}" dt="2021-04-06T23:59:16.374" v="4090"/>
        <pc:sldMkLst>
          <pc:docMk/>
          <pc:sldMk cId="2055011273" sldId="615"/>
        </pc:sldMkLst>
        <pc:spChg chg="mod">
          <ac:chgData name="Cristian Chilipirea" userId="34ab170da5908fc4" providerId="LiveId" clId="{12603BB3-1059-4291-9589-AF400B99437C}" dt="2021-04-06T23:56:37.729" v="4007" actId="27636"/>
          <ac:spMkLst>
            <pc:docMk/>
            <pc:sldMk cId="2055011273" sldId="615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9:16.374" v="4090"/>
          <ac:spMkLst>
            <pc:docMk/>
            <pc:sldMk cId="2055011273" sldId="615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5483172" sldId="616"/>
        </pc:sldMkLst>
      </pc:sldChg>
      <pc:sldChg chg="addSp modSp add mod">
        <pc:chgData name="Cristian Chilipirea" userId="34ab170da5908fc4" providerId="LiveId" clId="{12603BB3-1059-4291-9589-AF400B99437C}" dt="2021-04-07T00:00:56.204" v="4114" actId="1076"/>
        <pc:sldMkLst>
          <pc:docMk/>
          <pc:sldMk cId="2561719654" sldId="616"/>
        </pc:sldMkLst>
        <pc:spChg chg="add mod">
          <ac:chgData name="Cristian Chilipirea" userId="34ab170da5908fc4" providerId="LiveId" clId="{12603BB3-1059-4291-9589-AF400B99437C}" dt="2021-04-07T00:00:56.204" v="4114" actId="1076"/>
          <ac:spMkLst>
            <pc:docMk/>
            <pc:sldMk cId="2561719654" sldId="616"/>
            <ac:spMk id="9" creationId="{A1A09D20-2203-4919-86CC-7AE6FCBF5A7B}"/>
          </ac:spMkLst>
        </pc:spChg>
        <pc:picChg chg="add mod">
          <ac:chgData name="Cristian Chilipirea" userId="34ab170da5908fc4" providerId="LiveId" clId="{12603BB3-1059-4291-9589-AF400B99437C}" dt="2021-04-07T00:00:26.378" v="4096" actId="14100"/>
          <ac:picMkLst>
            <pc:docMk/>
            <pc:sldMk cId="2561719654" sldId="616"/>
            <ac:picMk id="6" creationId="{F85EBA7A-E0E8-4BA9-9028-B098904FDF92}"/>
          </ac:picMkLst>
        </pc:picChg>
        <pc:picChg chg="add mod">
          <ac:chgData name="Cristian Chilipirea" userId="34ab170da5908fc4" providerId="LiveId" clId="{12603BB3-1059-4291-9589-AF400B99437C}" dt="2021-04-07T00:00:45.968" v="4100" actId="1076"/>
          <ac:picMkLst>
            <pc:docMk/>
            <pc:sldMk cId="2561719654" sldId="616"/>
            <ac:picMk id="8" creationId="{7409DEB2-3788-42DA-8BE8-589BC4146D1F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705447" sldId="617"/>
        </pc:sldMkLst>
      </pc:sldChg>
      <pc:sldChg chg="addSp delSp modSp new mod">
        <pc:chgData name="Cristian Chilipirea" userId="34ab170da5908fc4" providerId="LiveId" clId="{12603BB3-1059-4291-9589-AF400B99437C}" dt="2021-04-07T00:11:10.487" v="4192" actId="1076"/>
        <pc:sldMkLst>
          <pc:docMk/>
          <pc:sldMk cId="4118339430" sldId="617"/>
        </pc:sldMkLst>
        <pc:spChg chg="mod">
          <ac:chgData name="Cristian Chilipirea" userId="34ab170da5908fc4" providerId="LiveId" clId="{12603BB3-1059-4291-9589-AF400B99437C}" dt="2021-04-07T00:06:47.174" v="4145" actId="20577"/>
          <ac:spMkLst>
            <pc:docMk/>
            <pc:sldMk cId="4118339430" sldId="617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11:02.957" v="4187" actId="478"/>
          <ac:spMkLst>
            <pc:docMk/>
            <pc:sldMk cId="4118339430" sldId="617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11:10.487" v="4192" actId="1076"/>
          <ac:spMkLst>
            <pc:docMk/>
            <pc:sldMk cId="4118339430" sldId="617"/>
            <ac:spMk id="6" creationId="{1FB71B6B-886B-4FA7-9BCA-F9EA3FBDEFB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89266843" sldId="618"/>
        </pc:sldMkLst>
      </pc:sldChg>
      <pc:sldChg chg="addSp delSp modSp add mod">
        <pc:chgData name="Cristian Chilipirea" userId="34ab170da5908fc4" providerId="LiveId" clId="{12603BB3-1059-4291-9589-AF400B99437C}" dt="2021-04-07T00:09:22.243" v="4178" actId="1076"/>
        <pc:sldMkLst>
          <pc:docMk/>
          <pc:sldMk cId="915299401" sldId="618"/>
        </pc:sldMkLst>
        <pc:spChg chg="mod">
          <ac:chgData name="Cristian Chilipirea" userId="34ab170da5908fc4" providerId="LiveId" clId="{12603BB3-1059-4291-9589-AF400B99437C}" dt="2021-04-07T00:06:58.438" v="4155" actId="20577"/>
          <ac:spMkLst>
            <pc:docMk/>
            <pc:sldMk cId="915299401" sldId="618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09:10.849" v="4171" actId="478"/>
          <ac:spMkLst>
            <pc:docMk/>
            <pc:sldMk cId="915299401" sldId="618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09:22.243" v="4178" actId="1076"/>
          <ac:spMkLst>
            <pc:docMk/>
            <pc:sldMk cId="915299401" sldId="618"/>
            <ac:spMk id="6" creationId="{FD6F0F82-5298-4C3A-B010-717F1E990C6E}"/>
          </ac:spMkLst>
        </pc:spChg>
      </pc:sldChg>
      <pc:sldChg chg="addSp delSp modSp new mod ord">
        <pc:chgData name="Cristian Chilipirea" userId="34ab170da5908fc4" providerId="LiveId" clId="{12603BB3-1059-4291-9589-AF400B99437C}" dt="2021-04-07T00:14:30.529" v="4258" actId="1076"/>
        <pc:sldMkLst>
          <pc:docMk/>
          <pc:sldMk cId="591479708" sldId="619"/>
        </pc:sldMkLst>
        <pc:spChg chg="mod">
          <ac:chgData name="Cristian Chilipirea" userId="34ab170da5908fc4" providerId="LiveId" clId="{12603BB3-1059-4291-9589-AF400B99437C}" dt="2021-04-07T00:07:16.737" v="4170" actId="20577"/>
          <ac:spMkLst>
            <pc:docMk/>
            <pc:sldMk cId="591479708" sldId="619"/>
            <ac:spMk id="3" creationId="{031972CC-6116-4EDC-A252-D3238214BB1B}"/>
          </ac:spMkLst>
        </pc:spChg>
        <pc:spChg chg="del">
          <ac:chgData name="Cristian Chilipirea" userId="34ab170da5908fc4" providerId="LiveId" clId="{12603BB3-1059-4291-9589-AF400B99437C}" dt="2021-04-07T00:10:23.705" v="4179" actId="478"/>
          <ac:spMkLst>
            <pc:docMk/>
            <pc:sldMk cId="591479708" sldId="619"/>
            <ac:spMk id="4" creationId="{65CE394E-7A7B-44DD-8C7D-34B698411993}"/>
          </ac:spMkLst>
        </pc:spChg>
        <pc:spChg chg="add mod">
          <ac:chgData name="Cristian Chilipirea" userId="34ab170da5908fc4" providerId="LiveId" clId="{12603BB3-1059-4291-9589-AF400B99437C}" dt="2021-04-07T00:14:28.354" v="4257" actId="1076"/>
          <ac:spMkLst>
            <pc:docMk/>
            <pc:sldMk cId="591479708" sldId="619"/>
            <ac:spMk id="6" creationId="{D64696E2-EF58-4BA1-9E08-BE7FBCCE3003}"/>
          </ac:spMkLst>
        </pc:spChg>
        <pc:spChg chg="add mod">
          <ac:chgData name="Cristian Chilipirea" userId="34ab170da5908fc4" providerId="LiveId" clId="{12603BB3-1059-4291-9589-AF400B99437C}" dt="2021-04-07T00:14:30.529" v="4258" actId="1076"/>
          <ac:spMkLst>
            <pc:docMk/>
            <pc:sldMk cId="591479708" sldId="619"/>
            <ac:spMk id="8" creationId="{5D209117-4E90-4D9F-A993-0CE0146B171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45030899" sldId="619"/>
        </pc:sldMkLst>
      </pc:sldChg>
      <pc:sldChg chg="addSp delSp modSp new mod">
        <pc:chgData name="Cristian Chilipirea" userId="34ab170da5908fc4" providerId="LiveId" clId="{12603BB3-1059-4291-9589-AF400B99437C}" dt="2021-04-07T00:12:24.661" v="4232" actId="1076"/>
        <pc:sldMkLst>
          <pc:docMk/>
          <pc:sldMk cId="1334531219" sldId="620"/>
        </pc:sldMkLst>
        <pc:spChg chg="mod">
          <ac:chgData name="Cristian Chilipirea" userId="34ab170da5908fc4" providerId="LiveId" clId="{12603BB3-1059-4291-9589-AF400B99437C}" dt="2021-04-07T00:11:16.792" v="4194"/>
          <ac:spMkLst>
            <pc:docMk/>
            <pc:sldMk cId="1334531219" sldId="620"/>
            <ac:spMk id="3" creationId="{EC8AD973-5CB2-4A07-A6E5-3E0F89DA5445}"/>
          </ac:spMkLst>
        </pc:spChg>
        <pc:spChg chg="del">
          <ac:chgData name="Cristian Chilipirea" userId="34ab170da5908fc4" providerId="LiveId" clId="{12603BB3-1059-4291-9589-AF400B99437C}" dt="2021-04-07T00:11:24.601" v="4195" actId="478"/>
          <ac:spMkLst>
            <pc:docMk/>
            <pc:sldMk cId="1334531219" sldId="620"/>
            <ac:spMk id="4" creationId="{1873D5E6-10D9-4E5A-8C10-02B03C84FE3B}"/>
          </ac:spMkLst>
        </pc:spChg>
        <pc:spChg chg="add mod">
          <ac:chgData name="Cristian Chilipirea" userId="34ab170da5908fc4" providerId="LiveId" clId="{12603BB3-1059-4291-9589-AF400B99437C}" dt="2021-04-07T00:12:00.775" v="4218" actId="1076"/>
          <ac:spMkLst>
            <pc:docMk/>
            <pc:sldMk cId="1334531219" sldId="620"/>
            <ac:spMk id="6" creationId="{4023E1EB-9302-4C24-A2EC-79F072A93C11}"/>
          </ac:spMkLst>
        </pc:spChg>
        <pc:spChg chg="add mod">
          <ac:chgData name="Cristian Chilipirea" userId="34ab170da5908fc4" providerId="LiveId" clId="{12603BB3-1059-4291-9589-AF400B99437C}" dt="2021-04-07T00:12:24.661" v="4232" actId="1076"/>
          <ac:spMkLst>
            <pc:docMk/>
            <pc:sldMk cId="1334531219" sldId="620"/>
            <ac:spMk id="7" creationId="{08E11B75-30D4-44AE-8362-7A771AFFC8F0}"/>
          </ac:spMkLst>
        </pc:spChg>
        <pc:picChg chg="add mod">
          <ac:chgData name="Cristian Chilipirea" userId="34ab170da5908fc4" providerId="LiveId" clId="{12603BB3-1059-4291-9589-AF400B99437C}" dt="2021-04-07T00:12:15.682" v="4224" actId="1076"/>
          <ac:picMkLst>
            <pc:docMk/>
            <pc:sldMk cId="1334531219" sldId="620"/>
            <ac:picMk id="5" creationId="{60838388-37DB-4E7B-B707-AA0C47F9E88B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9299813" sldId="620"/>
        </pc:sldMkLst>
      </pc:sldChg>
      <pc:sldChg chg="addSp delSp modSp new mod">
        <pc:chgData name="Cristian Chilipirea" userId="34ab170da5908fc4" providerId="LiveId" clId="{12603BB3-1059-4291-9589-AF400B99437C}" dt="2021-04-07T00:13:45.291" v="4249"/>
        <pc:sldMkLst>
          <pc:docMk/>
          <pc:sldMk cId="3948056705" sldId="621"/>
        </pc:sldMkLst>
        <pc:spChg chg="mod">
          <ac:chgData name="Cristian Chilipirea" userId="34ab170da5908fc4" providerId="LiveId" clId="{12603BB3-1059-4291-9589-AF400B99437C}" dt="2021-04-07T00:13:31.843" v="4245"/>
          <ac:spMkLst>
            <pc:docMk/>
            <pc:sldMk cId="3948056705" sldId="621"/>
            <ac:spMk id="3" creationId="{A89F25C9-C3FC-4DE0-8B0C-561D312C236F}"/>
          </ac:spMkLst>
        </pc:spChg>
        <pc:spChg chg="del">
          <ac:chgData name="Cristian Chilipirea" userId="34ab170da5908fc4" providerId="LiveId" clId="{12603BB3-1059-4291-9589-AF400B99437C}" dt="2021-04-07T00:13:25.553" v="4243" actId="478"/>
          <ac:spMkLst>
            <pc:docMk/>
            <pc:sldMk cId="3948056705" sldId="621"/>
            <ac:spMk id="4" creationId="{B89898A3-BE93-4451-B623-EA1529811F7C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6" creationId="{2F4C4C2B-D120-4723-A322-04162943D443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7" creationId="{C5276985-82D1-4A82-A501-0CA183A337B0}"/>
          </ac:spMkLst>
        </pc:spChg>
        <pc:picChg chg="add mod">
          <ac:chgData name="Cristian Chilipirea" userId="34ab170da5908fc4" providerId="LiveId" clId="{12603BB3-1059-4291-9589-AF400B99437C}" dt="2021-04-07T00:13:36.792" v="4248" actId="1076"/>
          <ac:picMkLst>
            <pc:docMk/>
            <pc:sldMk cId="3948056705" sldId="621"/>
            <ac:picMk id="5" creationId="{45CE0782-F30A-4B62-9C8F-49A21FB45C27}"/>
          </ac:picMkLst>
        </pc:picChg>
      </pc:sldChg>
      <pc:sldChg chg="addSp delSp modSp new mod">
        <pc:chgData name="Cristian Chilipirea" userId="34ab170da5908fc4" providerId="LiveId" clId="{12603BB3-1059-4291-9589-AF400B99437C}" dt="2021-04-07T00:13:16.687" v="4242"/>
        <pc:sldMkLst>
          <pc:docMk/>
          <pc:sldMk cId="2325987956" sldId="622"/>
        </pc:sldMkLst>
        <pc:spChg chg="mod">
          <ac:chgData name="Cristian Chilipirea" userId="34ab170da5908fc4" providerId="LiveId" clId="{12603BB3-1059-4291-9589-AF400B99437C}" dt="2021-04-07T00:13:00.783" v="4237"/>
          <ac:spMkLst>
            <pc:docMk/>
            <pc:sldMk cId="2325987956" sldId="622"/>
            <ac:spMk id="3" creationId="{9C1F0D30-DF2E-4D14-A147-3D6EAF2091E5}"/>
          </ac:spMkLst>
        </pc:spChg>
        <pc:spChg chg="del">
          <ac:chgData name="Cristian Chilipirea" userId="34ab170da5908fc4" providerId="LiveId" clId="{12603BB3-1059-4291-9589-AF400B99437C}" dt="2021-04-07T00:13:02.529" v="4238" actId="478"/>
          <ac:spMkLst>
            <pc:docMk/>
            <pc:sldMk cId="2325987956" sldId="622"/>
            <ac:spMk id="4" creationId="{26B30ED4-517A-4FDC-9995-501428577CAC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6" creationId="{CAC9DF1A-7508-4688-A4D0-E6FF7DD617F1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7" creationId="{6293C069-C737-4038-845B-2371416FCB09}"/>
          </ac:spMkLst>
        </pc:spChg>
        <pc:picChg chg="add mod">
          <ac:chgData name="Cristian Chilipirea" userId="34ab170da5908fc4" providerId="LiveId" clId="{12603BB3-1059-4291-9589-AF400B99437C}" dt="2021-04-07T00:13:10.880" v="4241" actId="1076"/>
          <ac:picMkLst>
            <pc:docMk/>
            <pc:sldMk cId="2325987956" sldId="622"/>
            <ac:picMk id="5" creationId="{ED64E8DC-EE52-43EE-9FA6-E50FD2E3410A}"/>
          </ac:picMkLst>
        </pc:picChg>
      </pc:sldChg>
      <pc:sldChg chg="modSp new mod">
        <pc:chgData name="Cristian Chilipirea" userId="34ab170da5908fc4" providerId="LiveId" clId="{12603BB3-1059-4291-9589-AF400B99437C}" dt="2021-04-07T00:18:21.754" v="4299" actId="20577"/>
        <pc:sldMkLst>
          <pc:docMk/>
          <pc:sldMk cId="2467245310" sldId="623"/>
        </pc:sldMkLst>
        <pc:spChg chg="mod">
          <ac:chgData name="Cristian Chilipirea" userId="34ab170da5908fc4" providerId="LiveId" clId="{12603BB3-1059-4291-9589-AF400B99437C}" dt="2021-04-07T00:16:13.045" v="4270" actId="20577"/>
          <ac:spMkLst>
            <pc:docMk/>
            <pc:sldMk cId="2467245310" sldId="623"/>
            <ac:spMk id="3" creationId="{0C327CE4-181E-4814-871D-50BC46928E5B}"/>
          </ac:spMkLst>
        </pc:spChg>
        <pc:spChg chg="mod">
          <ac:chgData name="Cristian Chilipirea" userId="34ab170da5908fc4" providerId="LiveId" clId="{12603BB3-1059-4291-9589-AF400B99437C}" dt="2021-04-07T00:18:21.754" v="4299" actId="20577"/>
          <ac:spMkLst>
            <pc:docMk/>
            <pc:sldMk cId="2467245310" sldId="623"/>
            <ac:spMk id="4" creationId="{DAED3F8E-5270-4339-848D-842A9F2C8B0E}"/>
          </ac:spMkLst>
        </pc:spChg>
      </pc:sldChg>
      <pc:sldMasterChg chg="modSp">
        <pc:chgData name="Cristian Chilipirea" userId="34ab170da5908fc4" providerId="LiveId" clId="{12603BB3-1059-4291-9589-AF400B99437C}" dt="2021-04-05T19:06:46.354" v="17" actId="16037"/>
        <pc:sldMasterMkLst>
          <pc:docMk/>
          <pc:sldMasterMk cId="2779709577" sldId="2147483648"/>
        </pc:sldMasterMkLst>
        <pc:spChg chg="mod">
          <ac:chgData name="Cristian Chilipirea" userId="34ab170da5908fc4" providerId="LiveId" clId="{12603BB3-1059-4291-9589-AF400B99437C}" dt="2021-04-05T19:06:46.354" v="17" actId="16037"/>
          <ac:spMkLst>
            <pc:docMk/>
            <pc:sldMasterMk cId="2779709577" sldId="2147483648"/>
            <ac:spMk id="2" creationId="{8A67A26E-6A76-4F6D-BC08-B93A8DB6BC51}"/>
          </ac:spMkLst>
        </pc:sp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3200" dirty="0"/>
              <a:t>Hash</a:t>
            </a:r>
            <a:r>
              <a:rPr lang="ro-RO" sz="3200" dirty="0"/>
              <a:t> </a:t>
            </a:r>
            <a:r>
              <a:rPr lang="en-US" sz="3200" dirty="0"/>
              <a:t>Map</a:t>
            </a:r>
            <a:r>
              <a:rPr lang="ro-RO" sz="3200" dirty="0"/>
              <a:t> (</a:t>
            </a:r>
            <a:r>
              <a:rPr lang="ro-RO" sz="3200" dirty="0" err="1"/>
              <a:t>Hash</a:t>
            </a:r>
            <a:r>
              <a:rPr lang="ro-RO" sz="3200" dirty="0"/>
              <a:t> Table)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BE41D6-0AB0-40D2-B62D-4C05BB6E7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49BB3-62FA-492C-957E-C266E0E0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– opera</a:t>
            </a:r>
            <a:r>
              <a:rPr lang="ro-RO" dirty="0"/>
              <a:t>ții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6AEAD-C39A-4C18-B877-EA8773A4715C}"/>
              </a:ext>
            </a:extLst>
          </p:cNvPr>
          <p:cNvSpPr txBox="1"/>
          <p:nvPr/>
        </p:nvSpPr>
        <p:spPr>
          <a:xfrm>
            <a:off x="1683585" y="1541287"/>
            <a:ext cx="934526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0100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0FBB1A-CD96-46C5-AFBA-9EA3A6CA3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84C25-5377-4652-8976-E71D76F5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Dezavantaj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EC3F5-3CF1-41F5-A57C-AB8908B2B8F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99591" y="2613991"/>
            <a:ext cx="9971949" cy="3683292"/>
          </a:xfrm>
        </p:spPr>
        <p:txBody>
          <a:bodyPr/>
          <a:lstStyle/>
          <a:p>
            <a:r>
              <a:rPr lang="ro-RO" dirty="0"/>
              <a:t>Nu sunt multe cazuri în care avem chei numere întregi.</a:t>
            </a:r>
          </a:p>
          <a:p>
            <a:r>
              <a:rPr lang="ro-RO" dirty="0"/>
              <a:t>Dorim chei mai complexe, de exemplu </a:t>
            </a:r>
            <a:r>
              <a:rPr lang="ro-RO" dirty="0" err="1"/>
              <a:t>string</a:t>
            </a:r>
            <a:r>
              <a:rPr lang="ro-RO" dirty="0"/>
              <a:t>-uri.</a:t>
            </a:r>
          </a:p>
        </p:txBody>
      </p:sp>
    </p:spTree>
    <p:extLst>
      <p:ext uri="{BB962C8B-B14F-4D97-AF65-F5344CB8AC3E}">
        <p14:creationId xmlns:p14="http://schemas.microsoft.com/office/powerpoint/2010/main" val="401775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83BF8B-5B4C-4272-AA0B-04665FDC0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722B3-1728-40B4-AB88-A09EA077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9977B-D346-41D4-B3F3-89446CF7A98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232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HashMap</a:t>
            </a:r>
            <a:r>
              <a:rPr lang="ro-RO" dirty="0"/>
              <a:t> (Tabelă </a:t>
            </a:r>
            <a:r>
              <a:rPr lang="ro-RO" dirty="0" err="1"/>
              <a:t>hash</a:t>
            </a:r>
            <a:r>
              <a:rPr lang="ro-RO" dirty="0"/>
              <a:t>)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764F7D-D5FF-41D0-8126-162A566FD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078578"/>
              </p:ext>
            </p:extLst>
          </p:nvPr>
        </p:nvGraphicFramePr>
        <p:xfrm>
          <a:off x="1040896" y="1719401"/>
          <a:ext cx="3650373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678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380695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06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HashMap</a:t>
            </a:r>
            <a:r>
              <a:rPr lang="ro-RO" dirty="0"/>
              <a:t>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03F40C-6699-40A4-809E-E248ABF95C3C}"/>
              </a:ext>
            </a:extLst>
          </p:cNvPr>
          <p:cNvSpPr txBox="1"/>
          <p:nvPr/>
        </p:nvSpPr>
        <p:spPr>
          <a:xfrm>
            <a:off x="705678" y="3836504"/>
            <a:ext cx="3768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Hash</a:t>
            </a:r>
            <a:r>
              <a:rPr lang="ro-RO" sz="2000" b="1" dirty="0"/>
              <a:t>(</a:t>
            </a:r>
            <a:r>
              <a:rPr lang="en-US" sz="2000" b="1" dirty="0"/>
              <a:t>“</a:t>
            </a:r>
            <a:r>
              <a:rPr lang="en-US" sz="2000" dirty="0" err="1">
                <a:solidFill>
                  <a:srgbClr val="00B0F0"/>
                </a:solidFill>
              </a:rPr>
              <a:t>Nume_Prenume</a:t>
            </a:r>
            <a:r>
              <a:rPr lang="en-US" sz="2000" b="1" dirty="0"/>
              <a:t>”) = 63</a:t>
            </a:r>
            <a:endParaRPr lang="ro-RO" sz="2000" b="1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E095171-C792-4310-9C8D-2DF4E744D60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474658" y="3508513"/>
            <a:ext cx="1881561" cy="52804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54429057-468A-468B-9895-EDDB8385E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44098"/>
              </p:ext>
            </p:extLst>
          </p:nvPr>
        </p:nvGraphicFramePr>
        <p:xfrm>
          <a:off x="1040896" y="1719401"/>
          <a:ext cx="3650373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678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380695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961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HashMap</a:t>
            </a:r>
            <a:r>
              <a:rPr lang="ro-RO" dirty="0"/>
              <a:t>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03F40C-6699-40A4-809E-E248ABF95C3C}"/>
              </a:ext>
            </a:extLst>
          </p:cNvPr>
          <p:cNvSpPr txBox="1"/>
          <p:nvPr/>
        </p:nvSpPr>
        <p:spPr>
          <a:xfrm>
            <a:off x="705678" y="3836504"/>
            <a:ext cx="3768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Hash</a:t>
            </a:r>
            <a:r>
              <a:rPr lang="ro-RO" sz="2000" b="1" dirty="0"/>
              <a:t>(</a:t>
            </a:r>
            <a:r>
              <a:rPr lang="en-US" sz="2000" b="1" dirty="0"/>
              <a:t>“</a:t>
            </a:r>
            <a:r>
              <a:rPr lang="en-US" sz="2000" dirty="0" err="1">
                <a:solidFill>
                  <a:srgbClr val="00B0F0"/>
                </a:solidFill>
              </a:rPr>
              <a:t>Nume_Prenume</a:t>
            </a:r>
            <a:r>
              <a:rPr lang="en-US" sz="2000" b="1" dirty="0"/>
              <a:t>”) = 63</a:t>
            </a:r>
            <a:endParaRPr lang="ro-RO" sz="20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36BF76-C5F5-43E7-8E10-29DC3B4796CC}"/>
              </a:ext>
            </a:extLst>
          </p:cNvPr>
          <p:cNvGraphicFramePr>
            <a:graphicFrameLocks noGrp="1"/>
          </p:cNvGraphicFramePr>
          <p:nvPr/>
        </p:nvGraphicFramePr>
        <p:xfrm>
          <a:off x="8644628" y="2894979"/>
          <a:ext cx="34018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8720">
                  <a:extLst>
                    <a:ext uri="{9D8B030D-6E8A-4147-A177-3AD203B41FA5}">
                      <a16:colId xmlns:a16="http://schemas.microsoft.com/office/drawing/2014/main" val="3946889842"/>
                    </a:ext>
                  </a:extLst>
                </a:gridCol>
                <a:gridCol w="1163088">
                  <a:extLst>
                    <a:ext uri="{9D8B030D-6E8A-4147-A177-3AD203B41FA5}">
                      <a16:colId xmlns:a16="http://schemas.microsoft.com/office/drawing/2014/main" val="3841743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82416"/>
                  </a:ext>
                </a:extLst>
              </a:tr>
            </a:tbl>
          </a:graphicData>
        </a:graphic>
      </p:graphicFrame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02FD7A7-0B3E-4DAD-8668-FEEACEFB15AC}"/>
              </a:ext>
            </a:extLst>
          </p:cNvPr>
          <p:cNvCxnSpPr>
            <a:endCxn id="8" idx="1"/>
          </p:cNvCxnSpPr>
          <p:nvPr/>
        </p:nvCxnSpPr>
        <p:spPr>
          <a:xfrm flipV="1">
            <a:off x="7205870" y="3093099"/>
            <a:ext cx="1438758" cy="335901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E095171-C792-4310-9C8D-2DF4E744D60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474658" y="3508513"/>
            <a:ext cx="1881561" cy="52804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5380C0BB-4B0D-48A3-BAB4-0D07708C9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44098"/>
              </p:ext>
            </p:extLst>
          </p:nvPr>
        </p:nvGraphicFramePr>
        <p:xfrm>
          <a:off x="1040896" y="1719401"/>
          <a:ext cx="3650373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678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380695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98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HashMap</a:t>
            </a:r>
            <a:r>
              <a:rPr lang="ro-RO" dirty="0"/>
              <a:t>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36BF76-C5F5-43E7-8E10-29DC3B4796CC}"/>
              </a:ext>
            </a:extLst>
          </p:cNvPr>
          <p:cNvGraphicFramePr>
            <a:graphicFrameLocks noGrp="1"/>
          </p:cNvGraphicFramePr>
          <p:nvPr/>
        </p:nvGraphicFramePr>
        <p:xfrm>
          <a:off x="8644628" y="2894979"/>
          <a:ext cx="34018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8720">
                  <a:extLst>
                    <a:ext uri="{9D8B030D-6E8A-4147-A177-3AD203B41FA5}">
                      <a16:colId xmlns:a16="http://schemas.microsoft.com/office/drawing/2014/main" val="3946889842"/>
                    </a:ext>
                  </a:extLst>
                </a:gridCol>
                <a:gridCol w="1163088">
                  <a:extLst>
                    <a:ext uri="{9D8B030D-6E8A-4147-A177-3AD203B41FA5}">
                      <a16:colId xmlns:a16="http://schemas.microsoft.com/office/drawing/2014/main" val="3841743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82416"/>
                  </a:ext>
                </a:extLst>
              </a:tr>
            </a:tbl>
          </a:graphicData>
        </a:graphic>
      </p:graphicFrame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02FD7A7-0B3E-4DAD-8668-FEEACEFB15AC}"/>
              </a:ext>
            </a:extLst>
          </p:cNvPr>
          <p:cNvCxnSpPr>
            <a:endCxn id="8" idx="1"/>
          </p:cNvCxnSpPr>
          <p:nvPr/>
        </p:nvCxnSpPr>
        <p:spPr>
          <a:xfrm flipV="1">
            <a:off x="7205870" y="3093099"/>
            <a:ext cx="1438758" cy="335901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5380C0BB-4B0D-48A3-BAB4-0D07708C9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056233"/>
              </p:ext>
            </p:extLst>
          </p:nvPr>
        </p:nvGraphicFramePr>
        <p:xfrm>
          <a:off x="1040896" y="1719401"/>
          <a:ext cx="3650373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678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380695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7030A0"/>
                          </a:solidFill>
                        </a:rPr>
                        <a:t>yyy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03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HashMap</a:t>
            </a:r>
            <a:r>
              <a:rPr lang="ro-RO" dirty="0"/>
              <a:t>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03F40C-6699-40A4-809E-E248ABF95C3C}"/>
              </a:ext>
            </a:extLst>
          </p:cNvPr>
          <p:cNvSpPr txBox="1"/>
          <p:nvPr/>
        </p:nvSpPr>
        <p:spPr>
          <a:xfrm>
            <a:off x="705678" y="3836504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Hash</a:t>
            </a:r>
            <a:r>
              <a:rPr lang="ro-RO" sz="2000" b="1" dirty="0"/>
              <a:t>(</a:t>
            </a:r>
            <a:r>
              <a:rPr lang="en-US" sz="2000" b="1" dirty="0"/>
              <a:t>“</a:t>
            </a:r>
            <a:r>
              <a:rPr lang="en-US" sz="2000" dirty="0">
                <a:solidFill>
                  <a:srgbClr val="00B0F0"/>
                </a:solidFill>
              </a:rPr>
              <a:t>Nume_Prenume2</a:t>
            </a:r>
            <a:r>
              <a:rPr lang="en-US" sz="2000" b="1" dirty="0"/>
              <a:t>”) = </a:t>
            </a:r>
            <a:r>
              <a:rPr lang="ro-RO" sz="2000" b="1" dirty="0"/>
              <a:t>254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36BF76-C5F5-43E7-8E10-29DC3B4796CC}"/>
              </a:ext>
            </a:extLst>
          </p:cNvPr>
          <p:cNvGraphicFramePr>
            <a:graphicFrameLocks noGrp="1"/>
          </p:cNvGraphicFramePr>
          <p:nvPr/>
        </p:nvGraphicFramePr>
        <p:xfrm>
          <a:off x="8644628" y="2894979"/>
          <a:ext cx="34018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8720">
                  <a:extLst>
                    <a:ext uri="{9D8B030D-6E8A-4147-A177-3AD203B41FA5}">
                      <a16:colId xmlns:a16="http://schemas.microsoft.com/office/drawing/2014/main" val="3946889842"/>
                    </a:ext>
                  </a:extLst>
                </a:gridCol>
                <a:gridCol w="1163088">
                  <a:extLst>
                    <a:ext uri="{9D8B030D-6E8A-4147-A177-3AD203B41FA5}">
                      <a16:colId xmlns:a16="http://schemas.microsoft.com/office/drawing/2014/main" val="3841743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82416"/>
                  </a:ext>
                </a:extLst>
              </a:tr>
            </a:tbl>
          </a:graphicData>
        </a:graphic>
      </p:graphicFrame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02FD7A7-0B3E-4DAD-8668-FEEACEFB15AC}"/>
              </a:ext>
            </a:extLst>
          </p:cNvPr>
          <p:cNvCxnSpPr>
            <a:endCxn id="8" idx="1"/>
          </p:cNvCxnSpPr>
          <p:nvPr/>
        </p:nvCxnSpPr>
        <p:spPr>
          <a:xfrm flipV="1">
            <a:off x="7205870" y="3093099"/>
            <a:ext cx="1438758" cy="335901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E095171-C792-4310-9C8D-2DF4E744D60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673431" y="4036559"/>
            <a:ext cx="1694328" cy="949553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5380C0BB-4B0D-48A3-BAB4-0D07708C92F6}"/>
              </a:ext>
            </a:extLst>
          </p:cNvPr>
          <p:cNvGraphicFramePr>
            <a:graphicFrameLocks noGrp="1"/>
          </p:cNvGraphicFramePr>
          <p:nvPr/>
        </p:nvGraphicFramePr>
        <p:xfrm>
          <a:off x="1040896" y="1719401"/>
          <a:ext cx="3650373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678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380695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7030A0"/>
                          </a:solidFill>
                        </a:rPr>
                        <a:t>yyy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89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HashMap</a:t>
            </a:r>
            <a:r>
              <a:rPr lang="ro-RO" dirty="0"/>
              <a:t>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03F40C-6699-40A4-809E-E248ABF95C3C}"/>
              </a:ext>
            </a:extLst>
          </p:cNvPr>
          <p:cNvSpPr txBox="1"/>
          <p:nvPr/>
        </p:nvSpPr>
        <p:spPr>
          <a:xfrm>
            <a:off x="705678" y="3836504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Hash</a:t>
            </a:r>
            <a:r>
              <a:rPr lang="ro-RO" sz="2000" b="1" dirty="0"/>
              <a:t>(</a:t>
            </a:r>
            <a:r>
              <a:rPr lang="en-US" sz="2000" b="1" dirty="0"/>
              <a:t>“</a:t>
            </a:r>
            <a:r>
              <a:rPr lang="en-US" sz="2000" dirty="0">
                <a:solidFill>
                  <a:srgbClr val="00B0F0"/>
                </a:solidFill>
              </a:rPr>
              <a:t>Nume_Prenume2</a:t>
            </a:r>
            <a:r>
              <a:rPr lang="en-US" sz="2000" b="1" dirty="0"/>
              <a:t>”) = </a:t>
            </a:r>
            <a:r>
              <a:rPr lang="ro-RO" sz="2000" b="1" dirty="0"/>
              <a:t>254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36BF76-C5F5-43E7-8E10-29DC3B4796CC}"/>
              </a:ext>
            </a:extLst>
          </p:cNvPr>
          <p:cNvGraphicFramePr>
            <a:graphicFrameLocks noGrp="1"/>
          </p:cNvGraphicFramePr>
          <p:nvPr/>
        </p:nvGraphicFramePr>
        <p:xfrm>
          <a:off x="8644628" y="2894979"/>
          <a:ext cx="34018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8720">
                  <a:extLst>
                    <a:ext uri="{9D8B030D-6E8A-4147-A177-3AD203B41FA5}">
                      <a16:colId xmlns:a16="http://schemas.microsoft.com/office/drawing/2014/main" val="3946889842"/>
                    </a:ext>
                  </a:extLst>
                </a:gridCol>
                <a:gridCol w="1163088">
                  <a:extLst>
                    <a:ext uri="{9D8B030D-6E8A-4147-A177-3AD203B41FA5}">
                      <a16:colId xmlns:a16="http://schemas.microsoft.com/office/drawing/2014/main" val="3841743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82416"/>
                  </a:ext>
                </a:extLst>
              </a:tr>
            </a:tbl>
          </a:graphicData>
        </a:graphic>
      </p:graphicFrame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02FD7A7-0B3E-4DAD-8668-FEEACEFB15AC}"/>
              </a:ext>
            </a:extLst>
          </p:cNvPr>
          <p:cNvCxnSpPr>
            <a:endCxn id="8" idx="1"/>
          </p:cNvCxnSpPr>
          <p:nvPr/>
        </p:nvCxnSpPr>
        <p:spPr>
          <a:xfrm flipV="1">
            <a:off x="7205870" y="3093099"/>
            <a:ext cx="1438758" cy="335901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E095171-C792-4310-9C8D-2DF4E744D60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673431" y="4036559"/>
            <a:ext cx="1694328" cy="949553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5380C0BB-4B0D-48A3-BAB4-0D07708C92F6}"/>
              </a:ext>
            </a:extLst>
          </p:cNvPr>
          <p:cNvGraphicFramePr>
            <a:graphicFrameLocks noGrp="1"/>
          </p:cNvGraphicFramePr>
          <p:nvPr/>
        </p:nvGraphicFramePr>
        <p:xfrm>
          <a:off x="1040896" y="1719401"/>
          <a:ext cx="3650373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678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380695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7030A0"/>
                          </a:solidFill>
                        </a:rPr>
                        <a:t>yyy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99D9AC-27F2-4118-B651-1DD9E3229226}"/>
              </a:ext>
            </a:extLst>
          </p:cNvPr>
          <p:cNvGraphicFramePr>
            <a:graphicFrameLocks noGrp="1"/>
          </p:cNvGraphicFramePr>
          <p:nvPr/>
        </p:nvGraphicFramePr>
        <p:xfrm>
          <a:off x="8644628" y="4452090"/>
          <a:ext cx="34018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8720">
                  <a:extLst>
                    <a:ext uri="{9D8B030D-6E8A-4147-A177-3AD203B41FA5}">
                      <a16:colId xmlns:a16="http://schemas.microsoft.com/office/drawing/2014/main" val="3946889842"/>
                    </a:ext>
                  </a:extLst>
                </a:gridCol>
                <a:gridCol w="1163088">
                  <a:extLst>
                    <a:ext uri="{9D8B030D-6E8A-4147-A177-3AD203B41FA5}">
                      <a16:colId xmlns:a16="http://schemas.microsoft.com/office/drawing/2014/main" val="3841743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7030A0"/>
                          </a:solidFill>
                        </a:rPr>
                        <a:t>yyy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82416"/>
                  </a:ext>
                </a:extLst>
              </a:tr>
            </a:tbl>
          </a:graphicData>
        </a:graphic>
      </p:graphicFrame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205D3C9-0BF1-48F3-B274-312AA66C0AE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217410" y="4650210"/>
            <a:ext cx="1427218" cy="335902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013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FA420C-44E1-43A8-9703-7BC33FA9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CCACE-143C-4D41-B448-3CE0CE04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 </a:t>
            </a:r>
            <a:r>
              <a:rPr lang="ro-RO" dirty="0" err="1"/>
              <a:t>HashMap</a:t>
            </a:r>
            <a:endParaRPr lang="ro-RO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1D533D-9E27-409E-9D45-22957065B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988632"/>
              </p:ext>
            </p:extLst>
          </p:nvPr>
        </p:nvGraphicFramePr>
        <p:xfrm>
          <a:off x="1945057" y="1627546"/>
          <a:ext cx="8301886" cy="4107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434">
                  <a:extLst>
                    <a:ext uri="{9D8B030D-6E8A-4147-A177-3AD203B41FA5}">
                      <a16:colId xmlns:a16="http://schemas.microsoft.com/office/drawing/2014/main" val="1674849262"/>
                    </a:ext>
                  </a:extLst>
                </a:gridCol>
                <a:gridCol w="2323756">
                  <a:extLst>
                    <a:ext uri="{9D8B030D-6E8A-4147-A177-3AD203B41FA5}">
                      <a16:colId xmlns:a16="http://schemas.microsoft.com/office/drawing/2014/main" val="589479609"/>
                    </a:ext>
                  </a:extLst>
                </a:gridCol>
                <a:gridCol w="2335696">
                  <a:extLst>
                    <a:ext uri="{9D8B030D-6E8A-4147-A177-3AD203B41FA5}">
                      <a16:colId xmlns:a16="http://schemas.microsoft.com/office/drawing/2014/main" val="3472423413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Complexitate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Vector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Hash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Map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075899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 dirty="0"/>
                        <a:t>Acces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57696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 dirty="0"/>
                        <a:t>Inserție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9579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 dirty="0"/>
                        <a:t>Inserție capete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n/a</a:t>
                      </a:r>
                      <a:endParaRPr lang="en-US" sz="2400" b="1" dirty="0"/>
                    </a:p>
                  </a:txBody>
                  <a:tcP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28909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 dirty="0"/>
                        <a:t>Ștergere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665466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 dirty="0"/>
                        <a:t>Ștergere capete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n/a</a:t>
                      </a:r>
                      <a:endParaRPr lang="en-US" sz="2400" b="1" dirty="0"/>
                    </a:p>
                  </a:txBody>
                  <a:tcP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89983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 dirty="0"/>
                        <a:t>Căutare ordonat/neordonat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O(log(N))/O(N)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028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32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311847-66EC-476A-A877-A153FEB4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C5BAF-D10C-4B06-AB7D-7399565A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6F44E-00F1-4F7E-8598-E7CCACDCBC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84570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A95DDB-DA39-4E9D-AFDD-6064B5BA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2519F-BF33-4DF8-83C7-64C2498C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</a:t>
            </a:r>
            <a:r>
              <a:rPr lang="ro-RO" dirty="0"/>
              <a:t>ție </a:t>
            </a:r>
            <a:r>
              <a:rPr lang="ro-RO" dirty="0" err="1"/>
              <a:t>hash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8AD65-C1C6-4167-8429-310B0737DAD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30017" y="2276061"/>
            <a:ext cx="10041523" cy="4021222"/>
          </a:xfrm>
        </p:spPr>
        <p:txBody>
          <a:bodyPr/>
          <a:lstStyle/>
          <a:p>
            <a:r>
              <a:rPr lang="ro-RO" dirty="0"/>
              <a:t>Întoarce mereu aceeași valoare pentru același input.</a:t>
            </a:r>
          </a:p>
          <a:p>
            <a:r>
              <a:rPr lang="ro-RO" dirty="0"/>
              <a:t>Pentru un input de dimensiune arbitrară returnează valori dintr-un anumit set.</a:t>
            </a:r>
          </a:p>
        </p:txBody>
      </p:sp>
    </p:spTree>
    <p:extLst>
      <p:ext uri="{BB962C8B-B14F-4D97-AF65-F5344CB8AC3E}">
        <p14:creationId xmlns:p14="http://schemas.microsoft.com/office/powerpoint/2010/main" val="1433830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4CE8A2-ECB6-4327-B21E-C3B6A3265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AE28B7-1C17-4F5E-9268-5F8F752A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Conversie simplă </a:t>
            </a:r>
            <a:r>
              <a:rPr lang="ro-RO" dirty="0" err="1"/>
              <a:t>String</a:t>
            </a:r>
            <a:r>
              <a:rPr lang="ro-RO" dirty="0"/>
              <a:t> -</a:t>
            </a:r>
            <a:r>
              <a:rPr lang="en-US" dirty="0"/>
              <a:t>&gt; Num</a:t>
            </a:r>
            <a:r>
              <a:rPr lang="ro-RO" dirty="0" err="1"/>
              <a:t>ăr</a:t>
            </a:r>
            <a:r>
              <a:rPr lang="ro-RO" dirty="0"/>
              <a:t> întreg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4BA2A-5E4A-4299-A6C6-D7C6EF3B5887}"/>
              </a:ext>
            </a:extLst>
          </p:cNvPr>
          <p:cNvSpPr txBox="1"/>
          <p:nvPr/>
        </p:nvSpPr>
        <p:spPr>
          <a:xfrm>
            <a:off x="1910383" y="1669848"/>
            <a:ext cx="837123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textToInteger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strlen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rez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rez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rez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rez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rez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numere între 0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şi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MAX-1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935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D3A1CA-577A-451F-BD81-B3C24221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E8316B-6938-4ED0-8911-2BC9CFC6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</a:t>
            </a:r>
            <a:r>
              <a:rPr lang="ro-RO" dirty="0"/>
              <a:t>ți</a:t>
            </a:r>
            <a:r>
              <a:rPr lang="en-US" dirty="0"/>
              <a:t>i</a:t>
            </a:r>
            <a:r>
              <a:rPr lang="ro-RO" dirty="0"/>
              <a:t> </a:t>
            </a:r>
            <a:r>
              <a:rPr lang="ro-RO" dirty="0" err="1"/>
              <a:t>hash</a:t>
            </a:r>
            <a:r>
              <a:rPr lang="ro-RO" dirty="0"/>
              <a:t> naivă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DE00B-CAB5-43A5-AE55-8B28F78DE86D}"/>
              </a:ext>
            </a:extLst>
          </p:cNvPr>
          <p:cNvSpPr txBox="1"/>
          <p:nvPr/>
        </p:nvSpPr>
        <p:spPr>
          <a:xfrm>
            <a:off x="2453868" y="1741013"/>
            <a:ext cx="78047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sizeOfHashMap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M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sizeOfHashMap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hashString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textToInteger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2195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5EE94D-8DCB-4C10-846B-C9F4FAD2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ACE32-8754-46D3-9204-F8378426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Funcții și tabele </a:t>
            </a:r>
            <a:r>
              <a:rPr lang="ro-RO" dirty="0" err="1"/>
              <a:t>hash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942B47-521E-4304-9ED9-695AD638576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237364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ro-RO" dirty="0"/>
                  <a:t> este mulțimea de chei.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mărimea </a:t>
                </a:r>
                <a:r>
                  <a:rPr lang="ro-RO" dirty="0" err="1"/>
                  <a:t>hashMap</a:t>
                </a:r>
                <a:r>
                  <a:rPr lang="ro-RO" dirty="0"/>
                  <a:t>.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−&gt;{0,1,…,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−1} </m:t>
                      </m:r>
                    </m:oMath>
                  </m:oMathPara>
                </a14:m>
                <a:endParaRPr lang="ro-RO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60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ro-RO" sz="3600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942B47-521E-4304-9ED9-695AD6385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2373646"/>
              </a:xfrm>
              <a:blipFill>
                <a:blip r:embed="rId2"/>
                <a:stretch>
                  <a:fillRect t="-642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B5B6D0A-0C1B-4C20-BF45-10D4D4EB5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946110"/>
              </p:ext>
            </p:extLst>
          </p:nvPr>
        </p:nvGraphicFramePr>
        <p:xfrm>
          <a:off x="1420380" y="4134706"/>
          <a:ext cx="93052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914">
                  <a:extLst>
                    <a:ext uri="{9D8B030D-6E8A-4147-A177-3AD203B41FA5}">
                      <a16:colId xmlns:a16="http://schemas.microsoft.com/office/drawing/2014/main" val="967242261"/>
                    </a:ext>
                  </a:extLst>
                </a:gridCol>
                <a:gridCol w="715617">
                  <a:extLst>
                    <a:ext uri="{9D8B030D-6E8A-4147-A177-3AD203B41FA5}">
                      <a16:colId xmlns:a16="http://schemas.microsoft.com/office/drawing/2014/main" val="1886942784"/>
                    </a:ext>
                  </a:extLst>
                </a:gridCol>
                <a:gridCol w="765313">
                  <a:extLst>
                    <a:ext uri="{9D8B030D-6E8A-4147-A177-3AD203B41FA5}">
                      <a16:colId xmlns:a16="http://schemas.microsoft.com/office/drawing/2014/main" val="4151064206"/>
                    </a:ext>
                  </a:extLst>
                </a:gridCol>
                <a:gridCol w="626900">
                  <a:extLst>
                    <a:ext uri="{9D8B030D-6E8A-4147-A177-3AD203B41FA5}">
                      <a16:colId xmlns:a16="http://schemas.microsoft.com/office/drawing/2014/main" val="1313811710"/>
                    </a:ext>
                  </a:extLst>
                </a:gridCol>
                <a:gridCol w="775436">
                  <a:extLst>
                    <a:ext uri="{9D8B030D-6E8A-4147-A177-3AD203B41FA5}">
                      <a16:colId xmlns:a16="http://schemas.microsoft.com/office/drawing/2014/main" val="4189089228"/>
                    </a:ext>
                  </a:extLst>
                </a:gridCol>
                <a:gridCol w="775436">
                  <a:extLst>
                    <a:ext uri="{9D8B030D-6E8A-4147-A177-3AD203B41FA5}">
                      <a16:colId xmlns:a16="http://schemas.microsoft.com/office/drawing/2014/main" val="156147059"/>
                    </a:ext>
                  </a:extLst>
                </a:gridCol>
                <a:gridCol w="775436">
                  <a:extLst>
                    <a:ext uri="{9D8B030D-6E8A-4147-A177-3AD203B41FA5}">
                      <a16:colId xmlns:a16="http://schemas.microsoft.com/office/drawing/2014/main" val="1994021222"/>
                    </a:ext>
                  </a:extLst>
                </a:gridCol>
                <a:gridCol w="775436">
                  <a:extLst>
                    <a:ext uri="{9D8B030D-6E8A-4147-A177-3AD203B41FA5}">
                      <a16:colId xmlns:a16="http://schemas.microsoft.com/office/drawing/2014/main" val="3145516388"/>
                    </a:ext>
                  </a:extLst>
                </a:gridCol>
                <a:gridCol w="775436">
                  <a:extLst>
                    <a:ext uri="{9D8B030D-6E8A-4147-A177-3AD203B41FA5}">
                      <a16:colId xmlns:a16="http://schemas.microsoft.com/office/drawing/2014/main" val="1670859427"/>
                    </a:ext>
                  </a:extLst>
                </a:gridCol>
                <a:gridCol w="775436">
                  <a:extLst>
                    <a:ext uri="{9D8B030D-6E8A-4147-A177-3AD203B41FA5}">
                      <a16:colId xmlns:a16="http://schemas.microsoft.com/office/drawing/2014/main" val="3654675063"/>
                    </a:ext>
                  </a:extLst>
                </a:gridCol>
                <a:gridCol w="775436">
                  <a:extLst>
                    <a:ext uri="{9D8B030D-6E8A-4147-A177-3AD203B41FA5}">
                      <a16:colId xmlns:a16="http://schemas.microsoft.com/office/drawing/2014/main" val="960746920"/>
                    </a:ext>
                  </a:extLst>
                </a:gridCol>
                <a:gridCol w="775436">
                  <a:extLst>
                    <a:ext uri="{9D8B030D-6E8A-4147-A177-3AD203B41FA5}">
                      <a16:colId xmlns:a16="http://schemas.microsoft.com/office/drawing/2014/main" val="570613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b="1" dirty="0"/>
                        <a:t>Poziție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60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b="1" dirty="0"/>
                        <a:t>Cheie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631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F76747-CE0E-45F8-93F3-C6C0ED0BCD6C}"/>
              </a:ext>
            </a:extLst>
          </p:cNvPr>
          <p:cNvSpPr txBox="1"/>
          <p:nvPr/>
        </p:nvSpPr>
        <p:spPr>
          <a:xfrm>
            <a:off x="2912165" y="5483264"/>
            <a:ext cx="5990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Unde este introdus 60? Dar 59?</a:t>
            </a:r>
          </a:p>
        </p:txBody>
      </p:sp>
    </p:spTree>
    <p:extLst>
      <p:ext uri="{BB962C8B-B14F-4D97-AF65-F5344CB8AC3E}">
        <p14:creationId xmlns:p14="http://schemas.microsoft.com/office/powerpoint/2010/main" val="176218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2CF4B0-3CC7-4728-8202-905A768C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6913EA-C7B1-4853-BEB2-2C6A32FE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Coliziuni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52C28E-56CF-4E24-9BEC-EC9BDF510A94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808921"/>
                <a:ext cx="11197087" cy="448836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Se numește </a:t>
                </a:r>
                <a:r>
                  <a:rPr lang="ro-RO" b="1" dirty="0"/>
                  <a:t>coliziune</a:t>
                </a:r>
                <a:r>
                  <a:rPr lang="ro-RO" dirty="0"/>
                  <a:t> momentul în care două chei au același </a:t>
                </a:r>
                <a:r>
                  <a:rPr lang="ro-RO" dirty="0" err="1"/>
                  <a:t>hash</a:t>
                </a: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ro-RO" sz="4000" i="1" dirty="0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ro-RO" sz="4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 dirty="0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ro-RO" sz="4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40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ro-RO" sz="4000" i="1" dirty="0" err="1" smtClean="0"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ro-RO" sz="4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ro-RO" sz="4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40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52C28E-56CF-4E24-9BEC-EC9BDF510A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808921"/>
                <a:ext cx="11197087" cy="4488361"/>
              </a:xfrm>
              <a:blipFill>
                <a:blip r:embed="rId2"/>
                <a:stretch>
                  <a:fillRect l="-1143" t="-244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905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3CB5E9-E35B-49B1-B4DE-23195502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64C1CD-B1BE-49AB-8566-94BBD2CE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Rezolvare coliziunilor prin înlănțuire (</a:t>
            </a:r>
            <a:r>
              <a:rPr lang="ro-RO" dirty="0" err="1"/>
              <a:t>chaining</a:t>
            </a:r>
            <a:r>
              <a:rPr lang="ro-RO" dirty="0"/>
              <a:t>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FF0E40C-8DE8-4380-B691-570A4A9F53CD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439278-369A-49F0-B130-0CEDD07730B9}"/>
              </a:ext>
            </a:extLst>
          </p:cNvPr>
          <p:cNvSpPr txBox="1"/>
          <p:nvPr/>
        </p:nvSpPr>
        <p:spPr>
          <a:xfrm>
            <a:off x="616226" y="4586002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Hash</a:t>
            </a:r>
            <a:r>
              <a:rPr lang="ro-RO" sz="2000" b="1" dirty="0"/>
              <a:t>(</a:t>
            </a:r>
            <a:r>
              <a:rPr lang="en-US" sz="2000" b="1" dirty="0"/>
              <a:t>“</a:t>
            </a:r>
            <a:r>
              <a:rPr lang="en-US" sz="2000" dirty="0" err="1">
                <a:solidFill>
                  <a:srgbClr val="00B0F0"/>
                </a:solidFill>
              </a:rPr>
              <a:t>Nume_Prenume</a:t>
            </a:r>
            <a:r>
              <a:rPr lang="ro-RO" sz="2000" dirty="0">
                <a:solidFill>
                  <a:srgbClr val="00B0F0"/>
                </a:solidFill>
              </a:rPr>
              <a:t>3</a:t>
            </a:r>
            <a:r>
              <a:rPr lang="en-US" sz="2000" b="1" dirty="0"/>
              <a:t>”) = </a:t>
            </a:r>
            <a:r>
              <a:rPr lang="ro-RO" sz="2000" b="1" dirty="0"/>
              <a:t>063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54EB90-700E-466F-92C4-DF971ECAC051}"/>
              </a:ext>
            </a:extLst>
          </p:cNvPr>
          <p:cNvGraphicFramePr>
            <a:graphicFrameLocks noGrp="1"/>
          </p:cNvGraphicFramePr>
          <p:nvPr/>
        </p:nvGraphicFramePr>
        <p:xfrm>
          <a:off x="8644628" y="2894979"/>
          <a:ext cx="34018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8720">
                  <a:extLst>
                    <a:ext uri="{9D8B030D-6E8A-4147-A177-3AD203B41FA5}">
                      <a16:colId xmlns:a16="http://schemas.microsoft.com/office/drawing/2014/main" val="3946889842"/>
                    </a:ext>
                  </a:extLst>
                </a:gridCol>
                <a:gridCol w="1163088">
                  <a:extLst>
                    <a:ext uri="{9D8B030D-6E8A-4147-A177-3AD203B41FA5}">
                      <a16:colId xmlns:a16="http://schemas.microsoft.com/office/drawing/2014/main" val="3841743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82416"/>
                  </a:ext>
                </a:extLst>
              </a:tr>
            </a:tbl>
          </a:graphicData>
        </a:graphic>
      </p:graphicFrame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C1BC8B4E-6310-421B-BF84-25EE5648B7F8}"/>
              </a:ext>
            </a:extLst>
          </p:cNvPr>
          <p:cNvCxnSpPr>
            <a:endCxn id="7" idx="1"/>
          </p:cNvCxnSpPr>
          <p:nvPr/>
        </p:nvCxnSpPr>
        <p:spPr>
          <a:xfrm flipV="1">
            <a:off x="7205870" y="3093099"/>
            <a:ext cx="1438758" cy="335901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656C92A-BD4C-4540-9E5B-E12F9F6AA46D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583979" y="3470405"/>
            <a:ext cx="1772240" cy="1315652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31200A0E-E2AE-4AD4-95AF-AA136BECA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220734"/>
              </p:ext>
            </p:extLst>
          </p:nvPr>
        </p:nvGraphicFramePr>
        <p:xfrm>
          <a:off x="774915" y="1437093"/>
          <a:ext cx="3650373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678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380695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7030A0"/>
                          </a:solidFill>
                        </a:rPr>
                        <a:t>yyy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32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00B0F0"/>
                          </a:solidFill>
                        </a:rPr>
                        <a:t>Nume_Prenume3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7030A0"/>
                          </a:solidFill>
                        </a:rPr>
                        <a:t>zzz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9637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3828C1-647A-4700-AFC9-923BF1E40EE3}"/>
              </a:ext>
            </a:extLst>
          </p:cNvPr>
          <p:cNvGraphicFramePr>
            <a:graphicFrameLocks noGrp="1"/>
          </p:cNvGraphicFramePr>
          <p:nvPr/>
        </p:nvGraphicFramePr>
        <p:xfrm>
          <a:off x="8644628" y="4452090"/>
          <a:ext cx="34018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8720">
                  <a:extLst>
                    <a:ext uri="{9D8B030D-6E8A-4147-A177-3AD203B41FA5}">
                      <a16:colId xmlns:a16="http://schemas.microsoft.com/office/drawing/2014/main" val="3946889842"/>
                    </a:ext>
                  </a:extLst>
                </a:gridCol>
                <a:gridCol w="1163088">
                  <a:extLst>
                    <a:ext uri="{9D8B030D-6E8A-4147-A177-3AD203B41FA5}">
                      <a16:colId xmlns:a16="http://schemas.microsoft.com/office/drawing/2014/main" val="3841743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7030A0"/>
                          </a:solidFill>
                        </a:rPr>
                        <a:t>yyy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82416"/>
                  </a:ext>
                </a:extLst>
              </a:tr>
            </a:tbl>
          </a:graphicData>
        </a:graphic>
      </p:graphicFrame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9C0823D-7BA5-4839-ADEA-237104B3911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217410" y="4650210"/>
            <a:ext cx="1427218" cy="335902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2076B4-4F66-4E57-AA7A-5449A30EE5F4}"/>
              </a:ext>
            </a:extLst>
          </p:cNvPr>
          <p:cNvSpPr txBox="1"/>
          <p:nvPr/>
        </p:nvSpPr>
        <p:spPr>
          <a:xfrm>
            <a:off x="616226" y="3507364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Hash</a:t>
            </a:r>
            <a:r>
              <a:rPr lang="ro-RO" sz="2000" b="1" dirty="0"/>
              <a:t>(</a:t>
            </a:r>
            <a:r>
              <a:rPr lang="en-US" sz="2000" b="1" dirty="0"/>
              <a:t>“</a:t>
            </a:r>
            <a:r>
              <a:rPr lang="en-US" sz="2000" dirty="0" err="1">
                <a:solidFill>
                  <a:srgbClr val="00B0F0"/>
                </a:solidFill>
              </a:rPr>
              <a:t>Nume_Prenume</a:t>
            </a:r>
            <a:r>
              <a:rPr lang="en-US" sz="2000" b="1" dirty="0"/>
              <a:t>”) = </a:t>
            </a:r>
            <a:r>
              <a:rPr lang="ro-RO" sz="2000" b="1" dirty="0"/>
              <a:t>063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7E55A6C-32F5-4606-9C7E-C8C34DE36CE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83979" y="3470405"/>
            <a:ext cx="1772240" cy="237014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F796C69-C4AC-4EC8-8C50-3A6989345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54694"/>
              </p:ext>
            </p:extLst>
          </p:nvPr>
        </p:nvGraphicFramePr>
        <p:xfrm>
          <a:off x="8644628" y="3566782"/>
          <a:ext cx="34018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8720">
                  <a:extLst>
                    <a:ext uri="{9D8B030D-6E8A-4147-A177-3AD203B41FA5}">
                      <a16:colId xmlns:a16="http://schemas.microsoft.com/office/drawing/2014/main" val="3946889842"/>
                    </a:ext>
                  </a:extLst>
                </a:gridCol>
                <a:gridCol w="1163088">
                  <a:extLst>
                    <a:ext uri="{9D8B030D-6E8A-4147-A177-3AD203B41FA5}">
                      <a16:colId xmlns:a16="http://schemas.microsoft.com/office/drawing/2014/main" val="3841743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00B0F0"/>
                          </a:solidFill>
                        </a:rPr>
                        <a:t>Nume_Prenume3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7030A0"/>
                          </a:solidFill>
                        </a:rPr>
                        <a:t>zzz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82416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BC2066-CC04-42C4-AA17-5975BC1F11DF}"/>
              </a:ext>
            </a:extLst>
          </p:cNvPr>
          <p:cNvCxnSpPr>
            <a:endCxn id="19" idx="0"/>
          </p:cNvCxnSpPr>
          <p:nvPr/>
        </p:nvCxnSpPr>
        <p:spPr>
          <a:xfrm>
            <a:off x="10345532" y="3299771"/>
            <a:ext cx="0" cy="2670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23331C-3443-4CD8-A644-862325538F2C}"/>
              </a:ext>
            </a:extLst>
          </p:cNvPr>
          <p:cNvSpPr txBox="1"/>
          <p:nvPr/>
        </p:nvSpPr>
        <p:spPr>
          <a:xfrm>
            <a:off x="2787270" y="5810058"/>
            <a:ext cx="6878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Se folosesc liste înlănțuite (chiar dublu înlănțuite)</a:t>
            </a:r>
          </a:p>
        </p:txBody>
      </p:sp>
    </p:spTree>
    <p:extLst>
      <p:ext uri="{BB962C8B-B14F-4D97-AF65-F5344CB8AC3E}">
        <p14:creationId xmlns:p14="http://schemas.microsoft.com/office/powerpoint/2010/main" val="2988886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3CB5E9-E35B-49B1-B4DE-23195502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64C1CD-B1BE-49AB-8566-94BBD2CE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Rezolvare coliziunilor prin înlănțuire (</a:t>
            </a:r>
            <a:r>
              <a:rPr lang="ro-RO" dirty="0" err="1"/>
              <a:t>chaining</a:t>
            </a:r>
            <a:r>
              <a:rPr lang="ro-RO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1AB0B3-96ED-44BA-8243-25D999B847E2}"/>
              </a:ext>
            </a:extLst>
          </p:cNvPr>
          <p:cNvSpPr txBox="1"/>
          <p:nvPr/>
        </p:nvSpPr>
        <p:spPr>
          <a:xfrm>
            <a:off x="2352674" y="1093787"/>
            <a:ext cx="860024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listSearch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)],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listInsertHead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)],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listDelete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)],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3736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07F620-82B5-45A9-8E4C-D0F98A2D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B5C1E-08E4-41D8-8CCA-C308C30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CA4BC-FF1C-4F98-AC77-7C1983D9A9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99955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07F620-82B5-45A9-8E4C-D0F98A2D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B5C1E-08E4-41D8-8CCA-C308C30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ro-RO" dirty="0"/>
              <a:t> operații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7CA4BC-FF1C-4F98-AC77-7C1983D9A92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chei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sloturi</a:t>
                </a:r>
                <a:r>
                  <a:rPr lang="en-US" dirty="0"/>
                  <a:t> </a:t>
                </a:r>
                <a:r>
                  <a:rPr lang="ro-RO" dirty="0"/>
                  <a:t>în tabela </a:t>
                </a:r>
                <a:r>
                  <a:rPr lang="ro-RO" dirty="0" err="1"/>
                  <a:t>hash</a:t>
                </a:r>
                <a:endParaRPr lang="ro-RO" dirty="0"/>
              </a:p>
              <a:p>
                <a:r>
                  <a:rPr lang="ro-RO" dirty="0"/>
                  <a:t>Funcția </a:t>
                </a:r>
                <a:r>
                  <a:rPr lang="ro-RO" dirty="0" err="1"/>
                  <a:t>hash</a:t>
                </a:r>
                <a:r>
                  <a:rPr lang="ro-RO" dirty="0"/>
                  <a:t> are complexitate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Cel mai defavorabil?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7CA4BC-FF1C-4F98-AC77-7C1983D9A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578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07F620-82B5-45A9-8E4C-D0F98A2D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B5C1E-08E4-41D8-8CCA-C308C30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ro-RO" dirty="0"/>
              <a:t> operații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7CA4BC-FF1C-4F98-AC77-7C1983D9A92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chei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sloturi</a:t>
                </a:r>
                <a:r>
                  <a:rPr lang="en-US" dirty="0"/>
                  <a:t> </a:t>
                </a:r>
                <a:r>
                  <a:rPr lang="ro-RO" dirty="0"/>
                  <a:t>în tabela </a:t>
                </a:r>
                <a:r>
                  <a:rPr lang="ro-RO" dirty="0" err="1"/>
                  <a:t>hash</a:t>
                </a:r>
                <a:endParaRPr lang="ro-RO" dirty="0"/>
              </a:p>
              <a:p>
                <a:r>
                  <a:rPr lang="ro-RO" dirty="0"/>
                  <a:t>Funcția </a:t>
                </a:r>
                <a:r>
                  <a:rPr lang="ro-RO" dirty="0" err="1"/>
                  <a:t>hash</a:t>
                </a:r>
                <a:r>
                  <a:rPr lang="ro-RO" dirty="0"/>
                  <a:t> are complexitate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Cel mai defavorabil?</a:t>
                </a:r>
              </a:p>
              <a:p>
                <a:pPr lvl="1"/>
                <a:r>
                  <a:rPr lang="ro-RO" dirty="0"/>
                  <a:t>Toate cheile au același </a:t>
                </a:r>
                <a:r>
                  <a:rPr lang="ro-RO" dirty="0" err="1"/>
                  <a:t>hash</a:t>
                </a:r>
                <a:r>
                  <a:rPr lang="ro-RO" dirty="0"/>
                  <a:t>. </a:t>
                </a:r>
              </a:p>
              <a:p>
                <a:pPr lvl="1"/>
                <a:r>
                  <a:rPr lang="ro-RO" dirty="0"/>
                  <a:t>Toate sunt coliziuni</a:t>
                </a:r>
              </a:p>
              <a:p>
                <a:pPr lvl="1"/>
                <a:r>
                  <a:rPr lang="ro-RO" dirty="0"/>
                  <a:t>Se folosește un singur </a:t>
                </a:r>
                <a:r>
                  <a:rPr lang="ro-RO" dirty="0" err="1"/>
                  <a:t>slot</a:t>
                </a:r>
                <a:r>
                  <a:rPr lang="ro-RO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7CA4BC-FF1C-4F98-AC77-7C1983D9A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39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CE3FEA-E508-470E-8BCD-BE41070F1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9CC6D4-6A2D-45F4-8CF4-9CE3CE2B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vector</a:t>
            </a:r>
            <a:endParaRPr lang="ro-RO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9B1FC1-ED7E-4B6B-8BB3-002DDE8AF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60771"/>
              </p:ext>
            </p:extLst>
          </p:nvPr>
        </p:nvGraphicFramePr>
        <p:xfrm>
          <a:off x="2567149" y="1836268"/>
          <a:ext cx="7057701" cy="374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4508">
                  <a:extLst>
                    <a:ext uri="{9D8B030D-6E8A-4147-A177-3AD203B41FA5}">
                      <a16:colId xmlns:a16="http://schemas.microsoft.com/office/drawing/2014/main" val="1674849262"/>
                    </a:ext>
                  </a:extLst>
                </a:gridCol>
                <a:gridCol w="2753193">
                  <a:extLst>
                    <a:ext uri="{9D8B030D-6E8A-4147-A177-3AD203B41FA5}">
                      <a16:colId xmlns:a16="http://schemas.microsoft.com/office/drawing/2014/main" val="589479609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Complexitate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Vector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075899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 dirty="0"/>
                        <a:t>Acces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57696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 dirty="0"/>
                        <a:t>Inserție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09579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 dirty="0"/>
                        <a:t>Inserție capete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28909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 dirty="0"/>
                        <a:t>Ștergere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665466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 dirty="0"/>
                        <a:t>Ștergere capete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89983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 dirty="0"/>
                        <a:t>Căutare ordonat/neordonat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O(log(N))/O(N)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028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812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07F620-82B5-45A9-8E4C-D0F98A2D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B5C1E-08E4-41D8-8CCA-C308C30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ro-RO" dirty="0"/>
              <a:t> operații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7CA4BC-FF1C-4F98-AC77-7C1983D9A92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chei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sloturi</a:t>
                </a:r>
                <a:r>
                  <a:rPr lang="en-US" dirty="0"/>
                  <a:t> </a:t>
                </a:r>
                <a:r>
                  <a:rPr lang="ro-RO" dirty="0"/>
                  <a:t>în tabela </a:t>
                </a:r>
                <a:r>
                  <a:rPr lang="ro-RO" dirty="0" err="1"/>
                  <a:t>hash</a:t>
                </a:r>
                <a:endParaRPr lang="ro-RO" dirty="0"/>
              </a:p>
              <a:p>
                <a:r>
                  <a:rPr lang="ro-RO" dirty="0"/>
                  <a:t>Funcția </a:t>
                </a:r>
                <a:r>
                  <a:rPr lang="ro-RO" dirty="0" err="1"/>
                  <a:t>hash</a:t>
                </a:r>
                <a:r>
                  <a:rPr lang="ro-RO" dirty="0"/>
                  <a:t> are complexitate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Cel mai favorabil?</a:t>
                </a:r>
              </a:p>
              <a:p>
                <a:pPr lvl="1"/>
                <a:r>
                  <a:rPr lang="ro-RO" dirty="0"/>
                  <a:t>Cheile sunt distribuite uniform.</a:t>
                </a:r>
              </a:p>
              <a:p>
                <a:pPr lvl="1"/>
                <a:r>
                  <a:rPr lang="ro-RO" b="1" dirty="0"/>
                  <a:t>Simple uniform </a:t>
                </a:r>
                <a:r>
                  <a:rPr lang="ro-RO" b="1" dirty="0" err="1"/>
                  <a:t>hashing</a:t>
                </a:r>
                <a:r>
                  <a:rPr lang="ro-RO" b="1" dirty="0"/>
                  <a:t>.</a:t>
                </a:r>
              </a:p>
              <a:p>
                <a:pPr lvl="1"/>
                <a:r>
                  <a:rPr lang="ro-RO" b="0" dirty="0">
                    <a:ea typeface="Cambria Math" panose="02040503050406030204" pitchFamily="18" charset="0"/>
                  </a:rPr>
                  <a:t>Sunt </a:t>
                </a:r>
                <a14:m>
                  <m:oMath xmlns:m="http://schemas.openxmlformats.org/officeDocument/2006/math">
                    <m:r>
                      <a:rPr lang="ro-RO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o-RO" sz="36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ro-RO" sz="3600" b="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o-RO" sz="3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3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ro-RO" sz="3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ro-RO" dirty="0"/>
                  <a:t> chei pentru fiecare </a:t>
                </a:r>
                <a:r>
                  <a:rPr lang="ro-RO" dirty="0" err="1"/>
                  <a:t>slot</a:t>
                </a:r>
                <a:r>
                  <a:rPr lang="ro-RO" dirty="0"/>
                  <a:t> din tabelă</a:t>
                </a:r>
              </a:p>
              <a:p>
                <a:pPr lvl="1"/>
                <a:endParaRPr lang="ro-RO" b="1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7CA4BC-FF1C-4F98-AC77-7C1983D9A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07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07F620-82B5-45A9-8E4C-D0F98A2D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B5C1E-08E4-41D8-8CCA-C308C30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ro-RO" dirty="0"/>
              <a:t> operații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7CA4BC-FF1C-4F98-AC77-7C1983D9A92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chei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sloturi</a:t>
                </a:r>
                <a:r>
                  <a:rPr lang="en-US" dirty="0"/>
                  <a:t> </a:t>
                </a:r>
                <a:r>
                  <a:rPr lang="ro-RO" dirty="0"/>
                  <a:t>în tabela </a:t>
                </a:r>
                <a:r>
                  <a:rPr lang="ro-RO" dirty="0" err="1"/>
                  <a:t>hash</a:t>
                </a:r>
                <a:endParaRPr lang="ro-RO" dirty="0"/>
              </a:p>
              <a:p>
                <a:r>
                  <a:rPr lang="ro-RO" dirty="0"/>
                  <a:t>Funcția </a:t>
                </a:r>
                <a:r>
                  <a:rPr lang="ro-RO" dirty="0" err="1"/>
                  <a:t>hash</a:t>
                </a:r>
                <a:r>
                  <a:rPr lang="ro-RO" dirty="0"/>
                  <a:t> are complexitate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Cel mai favorabil?</a:t>
                </a:r>
              </a:p>
              <a:p>
                <a:pPr lvl="1"/>
                <a:r>
                  <a:rPr lang="ro-RO" dirty="0"/>
                  <a:t>Cheile sunt distribuite uniform.</a:t>
                </a:r>
              </a:p>
              <a:p>
                <a:pPr lvl="1"/>
                <a:r>
                  <a:rPr lang="ro-RO" b="1" dirty="0"/>
                  <a:t>Simple uniform </a:t>
                </a:r>
                <a:r>
                  <a:rPr lang="ro-RO" b="1" dirty="0" err="1"/>
                  <a:t>hashing</a:t>
                </a:r>
                <a:r>
                  <a:rPr lang="ro-RO" b="1" dirty="0"/>
                  <a:t>.</a:t>
                </a:r>
              </a:p>
              <a:p>
                <a:pPr lvl="1"/>
                <a:r>
                  <a:rPr lang="ro-RO" b="0" dirty="0">
                    <a:ea typeface="Cambria Math" panose="02040503050406030204" pitchFamily="18" charset="0"/>
                  </a:rPr>
                  <a:t>Sunt </a:t>
                </a:r>
                <a14:m>
                  <m:oMath xmlns:m="http://schemas.openxmlformats.org/officeDocument/2006/math">
                    <m:r>
                      <a:rPr lang="ro-RO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o-RO" sz="36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ro-RO" sz="3600" b="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o-RO" sz="3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3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ro-RO" sz="3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ro-RO" dirty="0"/>
                  <a:t> chei pentru fiecare </a:t>
                </a:r>
                <a:r>
                  <a:rPr lang="ro-RO" dirty="0" err="1"/>
                  <a:t>slot</a:t>
                </a:r>
                <a:r>
                  <a:rPr lang="ro-RO" dirty="0"/>
                  <a:t> din tabelă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o-RO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(</a:t>
                </a:r>
                <a:r>
                  <a:rPr lang="en-US" b="1" dirty="0" err="1"/>
                  <a:t>demonstra</a:t>
                </a:r>
                <a:r>
                  <a:rPr lang="ro-RO" b="1" dirty="0"/>
                  <a:t>ție în </a:t>
                </a:r>
                <a:r>
                  <a:rPr lang="ro-RO" b="1" dirty="0" err="1"/>
                  <a:t>Cormen</a:t>
                </a:r>
                <a:r>
                  <a:rPr lang="ro-RO" b="1" dirty="0"/>
                  <a:t>)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7CA4BC-FF1C-4F98-AC77-7C1983D9A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732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07F620-82B5-45A9-8E4C-D0F98A2D7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B5C1E-08E4-41D8-8CCA-C308C30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ro-RO" dirty="0"/>
              <a:t> operații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7CA4BC-FF1C-4F98-AC77-7C1983D9A92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chei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sloturi</a:t>
                </a:r>
                <a:r>
                  <a:rPr lang="en-US" dirty="0"/>
                  <a:t> </a:t>
                </a:r>
                <a:r>
                  <a:rPr lang="ro-RO" dirty="0"/>
                  <a:t>în tabela </a:t>
                </a:r>
                <a:r>
                  <a:rPr lang="ro-RO" dirty="0" err="1"/>
                  <a:t>hash</a:t>
                </a:r>
                <a:endParaRPr lang="ro-RO" dirty="0"/>
              </a:p>
              <a:p>
                <a:r>
                  <a:rPr lang="ro-RO" dirty="0"/>
                  <a:t>Funcția </a:t>
                </a:r>
                <a:r>
                  <a:rPr lang="ro-RO" dirty="0" err="1"/>
                  <a:t>hash</a:t>
                </a:r>
                <a:r>
                  <a:rPr lang="ro-RO" dirty="0"/>
                  <a:t> are complexitate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Cel mai favorabil?</a:t>
                </a:r>
              </a:p>
              <a:p>
                <a:pPr lvl="1"/>
                <a:r>
                  <a:rPr lang="ro-RO" dirty="0"/>
                  <a:t>Cheile sunt distribuite uniform.</a:t>
                </a:r>
              </a:p>
              <a:p>
                <a:pPr lvl="1"/>
                <a:r>
                  <a:rPr lang="ro-RO" b="1" dirty="0"/>
                  <a:t>Simple uniform </a:t>
                </a:r>
                <a:r>
                  <a:rPr lang="ro-RO" b="1" dirty="0" err="1"/>
                  <a:t>hashing</a:t>
                </a:r>
                <a:r>
                  <a:rPr lang="ro-RO" b="1" dirty="0"/>
                  <a:t>.</a:t>
                </a:r>
              </a:p>
              <a:p>
                <a:pPr lvl="1"/>
                <a:r>
                  <a:rPr lang="ro-RO" b="0" dirty="0">
                    <a:ea typeface="Cambria Math" panose="02040503050406030204" pitchFamily="18" charset="0"/>
                  </a:rPr>
                  <a:t>Sunt </a:t>
                </a:r>
                <a14:m>
                  <m:oMath xmlns:m="http://schemas.openxmlformats.org/officeDocument/2006/math">
                    <m:r>
                      <a:rPr lang="ro-RO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o-RO" sz="36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ro-RO" sz="3600" b="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o-RO" sz="3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3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ro-RO" sz="36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ro-RO" dirty="0"/>
                  <a:t> chei pentru fiecare </a:t>
                </a:r>
                <a:r>
                  <a:rPr lang="ro-RO" dirty="0" err="1"/>
                  <a:t>slot</a:t>
                </a:r>
                <a:r>
                  <a:rPr lang="ro-RO" dirty="0"/>
                  <a:t> din tabelă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b="1" i="1" dirty="0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o-RO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Dar </a:t>
                </a:r>
                <a:r>
                  <a:rPr lang="en-US" b="1" dirty="0" err="1"/>
                  <a:t>dac</a:t>
                </a:r>
                <a:r>
                  <a:rPr lang="ro-RO" b="1" dirty="0"/>
                  <a:t>ă N proporțional cu M, adică N=</a:t>
                </a:r>
                <a:r>
                  <a:rPr lang="ro-RO" b="1" dirty="0" err="1"/>
                  <a:t>cM</a:t>
                </a:r>
                <a:r>
                  <a:rPr lang="ro-RO" b="1" dirty="0"/>
                  <a:t> =</a:t>
                </a:r>
                <a:r>
                  <a:rPr lang="en-US" b="1" dirty="0"/>
                  <a:t>&gt;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𝒄𝑴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den>
                        </m:f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b="1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87CA4BC-FF1C-4F98-AC77-7C1983D9A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733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12038-122C-4241-A735-C64D7356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712D91-A8BF-41BD-8863-E807F813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8A94A-905D-47A9-BD0E-94A06CC9AA3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6156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E1BC0-D730-43EF-A4B0-59012A57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43F4A-E6E4-40D2-AAA2-29EC00B6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Funcții </a:t>
            </a:r>
            <a:r>
              <a:rPr lang="ro-RO" dirty="0" err="1"/>
              <a:t>hash</a:t>
            </a:r>
            <a:r>
              <a:rPr lang="ro-RO" dirty="0"/>
              <a:t> – Metoda Diviziunii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71FA76-D053-4379-81EC-671E84262FCA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ro-RO" sz="2800" dirty="0"/>
              </a:p>
              <a:p>
                <a:r>
                  <a:rPr lang="ro-RO" dirty="0"/>
                  <a:t>Cum alegem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o-RO" dirty="0"/>
                  <a:t>?</a:t>
                </a:r>
              </a:p>
              <a:p>
                <a:pPr lvl="1"/>
                <a:r>
                  <a:rPr lang="ro-RO" dirty="0"/>
                  <a:t>Dorim </a:t>
                </a:r>
                <a:r>
                  <a:rPr lang="ro-RO" b="1" dirty="0"/>
                  <a:t>simple uniform </a:t>
                </a:r>
                <a:r>
                  <a:rPr lang="ro-RO" b="1" dirty="0" err="1"/>
                  <a:t>hashing</a:t>
                </a:r>
                <a:r>
                  <a:rPr lang="ro-RO" b="1" dirty="0"/>
                  <a:t> – Fiecare cheie are aceeași probabilitate să ajungă în oricare din cele M </a:t>
                </a:r>
                <a:r>
                  <a:rPr lang="ro-RO" b="1" dirty="0" err="1"/>
                  <a:t>slot</a:t>
                </a:r>
                <a:r>
                  <a:rPr lang="ro-RO" b="1" dirty="0"/>
                  <a:t>-uri.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71FA76-D053-4379-81EC-671E84262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r="-81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127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E1BC0-D730-43EF-A4B0-59012A57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43F4A-E6E4-40D2-AAA2-29EC00B6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Funcții </a:t>
            </a:r>
            <a:r>
              <a:rPr lang="ro-RO" dirty="0" err="1"/>
              <a:t>hash</a:t>
            </a:r>
            <a:r>
              <a:rPr lang="ro-RO" dirty="0"/>
              <a:t> – Metoda Diviziunii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71FA76-D053-4379-81EC-671E84262FCA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ro-RO" sz="2800" dirty="0"/>
              </a:p>
              <a:p>
                <a:r>
                  <a:rPr lang="ro-RO" dirty="0"/>
                  <a:t>Cum alegem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o-RO" dirty="0"/>
                  <a:t>?</a:t>
                </a:r>
              </a:p>
              <a:p>
                <a:pPr lvl="1"/>
                <a:r>
                  <a:rPr lang="ro-RO" dirty="0"/>
                  <a:t>Dorim </a:t>
                </a:r>
                <a:r>
                  <a:rPr lang="ro-RO" b="1" dirty="0"/>
                  <a:t>simple uniform </a:t>
                </a:r>
                <a:r>
                  <a:rPr lang="ro-RO" b="1" dirty="0" err="1"/>
                  <a:t>hashing</a:t>
                </a:r>
                <a:r>
                  <a:rPr lang="ro-RO" b="1" dirty="0"/>
                  <a:t> – Fiecare cheie are aceeași probabilitate să ajungă în oricare din cele M </a:t>
                </a:r>
                <a:r>
                  <a:rPr lang="ro-RO" b="1" dirty="0" err="1"/>
                  <a:t>slot</a:t>
                </a:r>
                <a:r>
                  <a:rPr lang="ro-RO" b="1" dirty="0"/>
                  <a:t>-uri.</a:t>
                </a:r>
              </a:p>
              <a:p>
                <a:pPr lvl="1"/>
                <a:endParaRPr lang="ro-RO" b="1" dirty="0"/>
              </a:p>
              <a:p>
                <a:pPr lvl="1"/>
                <a:r>
                  <a:rPr lang="ro-RO" dirty="0"/>
                  <a:t>Dacă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o-RO" dirty="0"/>
                  <a:t> are un divizor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 avem multe coliziuni.</a:t>
                </a:r>
              </a:p>
              <a:p>
                <a:pPr lvl="1"/>
                <a:r>
                  <a:rPr lang="ro-RO" dirty="0"/>
                  <a:t>Cheile care sunt multipli de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 vor ajunge pe poziții multipli cu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71FA76-D053-4379-81EC-671E84262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r="-81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11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E1BC0-D730-43EF-A4B0-59012A57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43F4A-E6E4-40D2-AAA2-29EC00B6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Funcții </a:t>
            </a:r>
            <a:r>
              <a:rPr lang="ro-RO" dirty="0" err="1"/>
              <a:t>hash</a:t>
            </a:r>
            <a:r>
              <a:rPr lang="ro-RO" dirty="0"/>
              <a:t> – Metoda Diviziunii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71FA76-D053-4379-81EC-671E84262FCA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ro-RO" sz="2800" dirty="0"/>
              </a:p>
              <a:p>
                <a:r>
                  <a:rPr lang="ro-RO" dirty="0"/>
                  <a:t>Cum alegem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o-RO" dirty="0"/>
                  <a:t>?</a:t>
                </a:r>
              </a:p>
              <a:p>
                <a:pPr lvl="1"/>
                <a:r>
                  <a:rPr lang="ro-RO" dirty="0"/>
                  <a:t>Dorim </a:t>
                </a:r>
                <a:r>
                  <a:rPr lang="ro-RO" b="1" dirty="0"/>
                  <a:t>simple uniform </a:t>
                </a:r>
                <a:r>
                  <a:rPr lang="ro-RO" b="1" dirty="0" err="1"/>
                  <a:t>hashing</a:t>
                </a:r>
                <a:r>
                  <a:rPr lang="ro-RO" b="1" dirty="0"/>
                  <a:t> – Fiecare cheie are aceeași probabilitate să ajungă în oricare din cele M </a:t>
                </a:r>
                <a:r>
                  <a:rPr lang="ro-RO" b="1" dirty="0" err="1"/>
                  <a:t>slot</a:t>
                </a:r>
                <a:r>
                  <a:rPr lang="ro-RO" b="1" dirty="0"/>
                  <a:t>-uri.</a:t>
                </a:r>
              </a:p>
              <a:p>
                <a:pPr lvl="1"/>
                <a:endParaRPr lang="ro-RO" b="1" dirty="0"/>
              </a:p>
              <a:p>
                <a:pPr lvl="1"/>
                <a:r>
                  <a:rPr lang="ro-RO" dirty="0"/>
                  <a:t>Dacă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o-RO" dirty="0"/>
                  <a:t> are un divizor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 avem multe coliziuni.</a:t>
                </a:r>
              </a:p>
              <a:p>
                <a:pPr lvl="1"/>
                <a:r>
                  <a:rPr lang="ro-RO" dirty="0"/>
                  <a:t>Cheile care sunt multipli de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 vor ajunge pe poziții multipli cu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endParaRPr lang="ro-RO" dirty="0"/>
              </a:p>
              <a:p>
                <a:pPr lvl="1"/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o-RO" i="1" dirty="0" err="1" smtClean="0">
                        <a:latin typeface="Cambria Math" panose="02040503050406030204" pitchFamily="18" charset="0"/>
                      </a:rPr>
                      <m:t>𝑦𝑑</m:t>
                    </m:r>
                  </m:oMath>
                </a14:m>
                <a:endParaRPr lang="ro-RO" dirty="0"/>
              </a:p>
              <a:p>
                <a:pPr lvl="1"/>
                <a:endParaRPr lang="ro-RO" dirty="0"/>
              </a:p>
              <a:p>
                <a:pPr lvl="1"/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𝑦𝑑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 =&gt;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𝑧𝑀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=&gt;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71FA76-D053-4379-81EC-671E84262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r="-81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92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E1BC0-D730-43EF-A4B0-59012A57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43F4A-E6E4-40D2-AAA2-29EC00B6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Funcții </a:t>
            </a:r>
            <a:r>
              <a:rPr lang="ro-RO" dirty="0" err="1"/>
              <a:t>hash</a:t>
            </a:r>
            <a:r>
              <a:rPr lang="ro-RO" dirty="0"/>
              <a:t> – Metoda Diviziunii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71FA76-D053-4379-81EC-671E84262FCA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ro-RO" sz="2800" dirty="0"/>
              </a:p>
              <a:p>
                <a:r>
                  <a:rPr lang="ro-RO" dirty="0"/>
                  <a:t>Cum alegem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o-RO" dirty="0"/>
                  <a:t>?</a:t>
                </a:r>
              </a:p>
              <a:p>
                <a:pPr lvl="1"/>
                <a:r>
                  <a:rPr lang="ro-RO" dirty="0"/>
                  <a:t>Dorim </a:t>
                </a:r>
                <a:r>
                  <a:rPr lang="ro-RO" b="1" dirty="0"/>
                  <a:t>simple uniform </a:t>
                </a:r>
                <a:r>
                  <a:rPr lang="ro-RO" b="1" dirty="0" err="1"/>
                  <a:t>hashing</a:t>
                </a:r>
                <a:r>
                  <a:rPr lang="ro-RO" b="1" dirty="0"/>
                  <a:t> – Fiecare cheie are aceeași probabilitate să ajungă în oricare din cele M </a:t>
                </a:r>
                <a:r>
                  <a:rPr lang="ro-RO" b="1" dirty="0" err="1"/>
                  <a:t>slot</a:t>
                </a:r>
                <a:r>
                  <a:rPr lang="ro-RO" b="1" dirty="0"/>
                  <a:t>-uri.</a:t>
                </a:r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r>
                  <a:rPr lang="en-US" dirty="0" err="1"/>
                  <a:t>Dac</a:t>
                </a:r>
                <a:r>
                  <a:rPr lang="ro-RO" dirty="0"/>
                  <a:t>ă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ro-RO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o-RO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ro-RO" dirty="0"/>
                  <a:t> atunci toate </a:t>
                </a:r>
                <a:r>
                  <a:rPr lang="ro-RO" dirty="0" err="1"/>
                  <a:t>hash</a:t>
                </a:r>
                <a:r>
                  <a:rPr lang="ro-RO" dirty="0"/>
                  <a:t>-urile vor fi formate din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o-RO" dirty="0"/>
                  <a:t> biți ai lui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endParaRPr lang="ro-RO" dirty="0"/>
              </a:p>
              <a:p>
                <a:pPr lvl="1"/>
                <a:r>
                  <a:rPr lang="ro-RO" dirty="0"/>
                  <a:t>00000000_00000000_00000100_000000000</a:t>
                </a:r>
              </a:p>
              <a:p>
                <a:pPr lvl="1"/>
                <a:r>
                  <a:rPr lang="ro-RO" dirty="0" err="1"/>
                  <a:t>bbbbbbbb_bbbbbbbb_bbbbbb</a:t>
                </a:r>
                <a:r>
                  <a:rPr lang="ro-RO" b="1" dirty="0" err="1"/>
                  <a:t>bb_bbbbbbbb</a:t>
                </a:r>
                <a:r>
                  <a:rPr lang="ro-RO" dirty="0"/>
                  <a:t> număr binar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71FA76-D053-4379-81EC-671E84262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r="-81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55719D4-3B7B-440F-B75D-20E5697A3230}"/>
              </a:ext>
            </a:extLst>
          </p:cNvPr>
          <p:cNvSpPr txBox="1"/>
          <p:nvPr/>
        </p:nvSpPr>
        <p:spPr>
          <a:xfrm>
            <a:off x="5088836" y="52027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CBBAF5-45BC-4D13-80FF-E870DE311208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245289" y="4976253"/>
            <a:ext cx="0" cy="226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224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E1BC0-D730-43EF-A4B0-59012A57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43F4A-E6E4-40D2-AAA2-29EC00B6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Funcții </a:t>
            </a:r>
            <a:r>
              <a:rPr lang="ro-RO" dirty="0" err="1"/>
              <a:t>hash</a:t>
            </a:r>
            <a:r>
              <a:rPr lang="ro-RO" dirty="0"/>
              <a:t> – Metoda Diviziunii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71FA76-D053-4379-81EC-671E84262FCA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ro-RO" sz="2800" dirty="0"/>
              </a:p>
              <a:p>
                <a:r>
                  <a:rPr lang="ro-RO" dirty="0"/>
                  <a:t>Cum alegem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o-RO" dirty="0"/>
                  <a:t>?</a:t>
                </a:r>
              </a:p>
              <a:p>
                <a:pPr lvl="1"/>
                <a:r>
                  <a:rPr lang="ro-RO" dirty="0"/>
                  <a:t>Dorim </a:t>
                </a:r>
                <a:r>
                  <a:rPr lang="ro-RO" b="1" dirty="0"/>
                  <a:t>simple uniform </a:t>
                </a:r>
                <a:r>
                  <a:rPr lang="ro-RO" b="1" dirty="0" err="1"/>
                  <a:t>hashing</a:t>
                </a:r>
                <a:r>
                  <a:rPr lang="ro-RO" b="1" dirty="0"/>
                  <a:t> – Fiecare cheie are aceeași probabilitate să ajungă în oricare din cele M </a:t>
                </a:r>
                <a:r>
                  <a:rPr lang="ro-RO" b="1" dirty="0" err="1"/>
                  <a:t>slot</a:t>
                </a:r>
                <a:r>
                  <a:rPr lang="ro-RO" b="1" dirty="0"/>
                  <a:t>-uri.</a:t>
                </a:r>
              </a:p>
              <a:p>
                <a:pPr lvl="1"/>
                <a:endParaRPr lang="ro-RO" b="1" dirty="0"/>
              </a:p>
              <a:p>
                <a:pPr lvl="1"/>
                <a:endParaRPr lang="ro-RO" b="1" dirty="0"/>
              </a:p>
              <a:p>
                <a:pPr lvl="1"/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o-RO" dirty="0"/>
                  <a:t> în general se alege ca fiind un număr prim dar nu de forma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171FA76-D053-4379-81EC-671E84262F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r="-81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771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A580C-411A-414C-95FF-5BA943DB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1994E-2568-4647-AE90-F12879B7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Funcții </a:t>
            </a:r>
            <a:r>
              <a:rPr lang="ro-RO" dirty="0" err="1"/>
              <a:t>hash</a:t>
            </a:r>
            <a:r>
              <a:rPr lang="ro-RO" dirty="0"/>
              <a:t> metoda multiplicării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BB7044-97CA-442E-9224-B348F6DDE5D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3200" b="0" i="1" smtClean="0">
                        <a:latin typeface="Cambria Math"/>
                      </a:rPr>
                      <m:t>=</m:t>
                    </m:r>
                    <m:r>
                      <a:rPr lang="ro-RO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ro-RO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𝑘𝐴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𝑚𝑜𝑑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 1</m:t>
                            </m:r>
                          </m:e>
                        </m:d>
                      </m:e>
                    </m:d>
                  </m:oMath>
                </a14:m>
                <a:endParaRPr lang="ro-RO" sz="3200" b="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𝐴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∈(0,1)</m:t>
                    </m:r>
                  </m:oMath>
                </a14:m>
                <a:r>
                  <a:rPr lang="en-US" sz="3200" dirty="0"/>
                  <a:t> constant</a:t>
                </a:r>
                <a:r>
                  <a:rPr lang="ro-RO" sz="3200" dirty="0"/>
                  <a:t>ă</a:t>
                </a:r>
              </a:p>
              <a:p>
                <a:pPr lvl="1"/>
                <a:r>
                  <a:rPr lang="ro-RO" sz="2800" dirty="0" err="1"/>
                  <a:t>Knuth</a:t>
                </a:r>
                <a:r>
                  <a:rPr lang="ro-RO" sz="2800" dirty="0"/>
                  <a:t> propune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ro-RO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o-RO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  <m: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=0.618033</m:t>
                    </m:r>
                  </m:oMath>
                </a14:m>
                <a:endParaRPr lang="ro-RO" sz="2800" dirty="0"/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𝑘𝐴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𝑚𝑜𝑑</m:t>
                    </m:r>
                    <m:r>
                      <a:rPr lang="en-US" sz="3200" b="0" i="1" smtClean="0">
                        <a:latin typeface="Cambria Math"/>
                      </a:rPr>
                      <m:t> 1=</m:t>
                    </m:r>
                    <m:r>
                      <a:rPr lang="ro-RO" sz="3200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lang="ro-RO" sz="3200" b="0" i="1" smtClean="0">
                        <a:latin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⌊"/>
                        <m:endChr m:val="⌋"/>
                        <m:ctrlPr>
                          <a:rPr lang="ro-RO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3200" b="0" i="1" smtClean="0">
                            <a:latin typeface="Cambria Math" panose="02040503050406030204" pitchFamily="18" charset="0"/>
                          </a:rPr>
                          <m:t>𝑘𝐴</m:t>
                        </m:r>
                      </m:e>
                    </m:d>
                  </m:oMath>
                </a14:m>
                <a:r>
                  <a:rPr lang="ro-RO" sz="3200" dirty="0"/>
                  <a:t>  </a:t>
                </a:r>
              </a:p>
              <a:p>
                <a:pPr lvl="1"/>
                <a:r>
                  <a:rPr lang="ro-RO" sz="2800" dirty="0"/>
                  <a:t>este partea fracționară a lui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𝑘𝐴</m:t>
                    </m:r>
                  </m:oMath>
                </a14:m>
                <a:endParaRPr lang="ro-RO" sz="2800" dirty="0"/>
              </a:p>
              <a:p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o-RO" dirty="0"/>
                  <a:t> poate lua orice valoare, de obicei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2800" b="0" dirty="0"/>
              </a:p>
              <a:p>
                <a:endParaRPr lang="en-US" sz="2800" b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BB7044-97CA-442E-9224-B348F6DDE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03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Map</a:t>
            </a:r>
            <a:r>
              <a:rPr lang="ro-RO" dirty="0"/>
              <a:t>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087623"/>
              </p:ext>
            </p:extLst>
          </p:nvPr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764F7D-D5FF-41D0-8126-162A566FD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99780"/>
              </p:ext>
            </p:extLst>
          </p:nvPr>
        </p:nvGraphicFramePr>
        <p:xfrm>
          <a:off x="1040897" y="1719401"/>
          <a:ext cx="340180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5129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286679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063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43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A580C-411A-414C-95FF-5BA943DB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1994E-2568-4647-AE90-F12879B7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Funcții </a:t>
            </a:r>
            <a:r>
              <a:rPr lang="ro-RO" dirty="0" err="1"/>
              <a:t>hash</a:t>
            </a:r>
            <a:r>
              <a:rPr lang="ro-RO" dirty="0"/>
              <a:t> metoda multiplicării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BB7044-97CA-442E-9224-B348F6DDE5D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3200" b="0" i="1" smtClean="0">
                        <a:latin typeface="Cambria Math"/>
                      </a:rPr>
                      <m:t>=</m:t>
                    </m:r>
                    <m:r>
                      <a:rPr lang="ro-RO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ro-RO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𝑘𝐴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𝑚𝑜𝑑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 1</m:t>
                            </m:r>
                          </m:e>
                        </m:d>
                      </m:e>
                    </m:d>
                  </m:oMath>
                </a14:m>
                <a:endParaRPr lang="ro-RO" sz="3200" b="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𝐴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∈(0,1)</m:t>
                    </m:r>
                  </m:oMath>
                </a14:m>
                <a:r>
                  <a:rPr lang="en-US" sz="3200" dirty="0"/>
                  <a:t> constant</a:t>
                </a:r>
                <a:r>
                  <a:rPr lang="ro-RO" sz="3200" dirty="0"/>
                  <a:t>ă</a:t>
                </a:r>
              </a:p>
              <a:p>
                <a:pPr lvl="1"/>
                <a:r>
                  <a:rPr lang="ro-RO" sz="2800" dirty="0" err="1"/>
                  <a:t>Knuth</a:t>
                </a:r>
                <a:r>
                  <a:rPr lang="ro-RO" sz="2800" dirty="0"/>
                  <a:t> propune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ro-RO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o-RO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  <m:r>
                              <a:rPr lang="ro-RO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=0.618033</m:t>
                    </m:r>
                  </m:oMath>
                </a14:m>
                <a:endParaRPr lang="ro-RO" sz="28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ro-RO" sz="32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3200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ro-RO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32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ro-RO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3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ro-RO" sz="32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</m:den>
                    </m:f>
                  </m:oMath>
                </a14:m>
                <a:r>
                  <a:rPr lang="ro-RO" sz="2800" dirty="0"/>
                  <a:t> . Cât poate fi s?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𝑘𝐴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𝑚𝑜𝑑</m:t>
                    </m:r>
                    <m:r>
                      <a:rPr lang="en-US" sz="3200" b="0" i="1" smtClean="0">
                        <a:latin typeface="Cambria Math"/>
                      </a:rPr>
                      <m:t> 1=</m:t>
                    </m:r>
                    <m:r>
                      <a:rPr lang="ro-RO" sz="3200" b="0" i="1" smtClean="0">
                        <a:latin typeface="Cambria Math" panose="02040503050406030204" pitchFamily="18" charset="0"/>
                      </a:rPr>
                      <m:t>𝑘𝐴</m:t>
                    </m:r>
                    <m:r>
                      <a:rPr lang="ro-RO" sz="3200" b="0" i="1" smtClean="0">
                        <a:latin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⌊"/>
                        <m:endChr m:val="⌋"/>
                        <m:ctrlPr>
                          <a:rPr lang="ro-RO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3200" b="0" i="1" smtClean="0">
                            <a:latin typeface="Cambria Math" panose="02040503050406030204" pitchFamily="18" charset="0"/>
                          </a:rPr>
                          <m:t>𝑘𝐴</m:t>
                        </m:r>
                      </m:e>
                    </m:d>
                  </m:oMath>
                </a14:m>
                <a:r>
                  <a:rPr lang="ro-RO" sz="3200" dirty="0"/>
                  <a:t>  </a:t>
                </a:r>
              </a:p>
              <a:p>
                <a:pPr lvl="1"/>
                <a:r>
                  <a:rPr lang="ro-RO" sz="2800" dirty="0"/>
                  <a:t>este partea fracționară a lui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𝑘𝐴</m:t>
                    </m:r>
                  </m:oMath>
                </a14:m>
                <a:endParaRPr lang="ro-RO" sz="2800" dirty="0"/>
              </a:p>
              <a:p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o-RO" dirty="0"/>
                  <a:t> poate lua orice valoare, de obicei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2800" b="0" dirty="0"/>
              </a:p>
              <a:p>
                <a:endParaRPr lang="en-US" sz="2800" b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BB7044-97CA-442E-9224-B348F6DDE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801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6392A18-4483-40A8-AEA4-55DB8E5DA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26" y="1881550"/>
            <a:ext cx="7106642" cy="38200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A580C-411A-414C-95FF-5BA943DB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1994E-2568-4647-AE90-F12879B7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Funcții </a:t>
            </a:r>
            <a:r>
              <a:rPr lang="ro-RO" dirty="0" err="1"/>
              <a:t>hash</a:t>
            </a:r>
            <a:r>
              <a:rPr lang="ro-RO" dirty="0"/>
              <a:t> metoda multiplicării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BB7044-97CA-442E-9224-B348F6DDE5D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3200" b="0" i="1" smtClean="0">
                        <a:latin typeface="Cambria Math"/>
                      </a:rPr>
                      <m:t>=</m:t>
                    </m:r>
                    <m:r>
                      <a:rPr lang="ro-RO" sz="3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ro-RO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𝑘𝐴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𝑚𝑜𝑑</m:t>
                            </m:r>
                            <m:r>
                              <a:rPr lang="en-US" sz="3200" i="1">
                                <a:latin typeface="Cambria Math"/>
                              </a:rPr>
                              <m:t> 1</m:t>
                            </m:r>
                          </m:e>
                        </m:d>
                      </m:e>
                    </m:d>
                  </m:oMath>
                </a14:m>
                <a:endParaRPr lang="ro-RO" sz="3200" b="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ro-RO" sz="36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3600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ro-RO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3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ro-RO" sz="3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ro-RO" sz="36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</m:den>
                    </m:f>
                  </m:oMath>
                </a14:m>
                <a:endParaRPr lang="ro-RO" sz="3600" dirty="0"/>
              </a:p>
              <a:p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ro-RO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2800" b="0" dirty="0"/>
              </a:p>
              <a:p>
                <a:endParaRPr lang="en-US" sz="2800" b="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DBB7044-97CA-442E-9224-B348F6DDE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4574292-411A-4EC6-B679-8FACC4761B35}"/>
              </a:ext>
            </a:extLst>
          </p:cNvPr>
          <p:cNvSpPr txBox="1"/>
          <p:nvPr/>
        </p:nvSpPr>
        <p:spPr>
          <a:xfrm>
            <a:off x="7090432" y="5747494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/>
              <a:t>Din </a:t>
            </a:r>
            <a:r>
              <a:rPr lang="ro-RO" sz="2000" dirty="0" err="1"/>
              <a:t>Cormen</a:t>
            </a: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1401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E13D7-0E0D-4217-AAA9-07FB51A1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5A9024-1D34-4E2C-987F-AF5B495C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Rezolvare coliziunilor prin Adresare deschisă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8D9E20-B511-4A0E-9FC6-15F6243703F3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23BD53-29F1-4950-A9F5-C50850C20780}"/>
              </a:ext>
            </a:extLst>
          </p:cNvPr>
          <p:cNvSpPr txBox="1"/>
          <p:nvPr/>
        </p:nvSpPr>
        <p:spPr>
          <a:xfrm>
            <a:off x="616226" y="4586002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Hash</a:t>
            </a:r>
            <a:r>
              <a:rPr lang="ro-RO" sz="2000" b="1" dirty="0"/>
              <a:t>(</a:t>
            </a:r>
            <a:r>
              <a:rPr lang="en-US" sz="2000" b="1" dirty="0"/>
              <a:t>“</a:t>
            </a:r>
            <a:r>
              <a:rPr lang="en-US" sz="2000" dirty="0" err="1">
                <a:solidFill>
                  <a:srgbClr val="00B0F0"/>
                </a:solidFill>
              </a:rPr>
              <a:t>Nume_Prenume</a:t>
            </a:r>
            <a:r>
              <a:rPr lang="ro-RO" sz="2000" dirty="0">
                <a:solidFill>
                  <a:srgbClr val="00B0F0"/>
                </a:solidFill>
              </a:rPr>
              <a:t>3</a:t>
            </a:r>
            <a:r>
              <a:rPr lang="en-US" sz="2000" b="1" dirty="0"/>
              <a:t>”) = </a:t>
            </a:r>
            <a:r>
              <a:rPr lang="ro-RO" sz="2000" b="1" dirty="0"/>
              <a:t>063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28F27C-9E50-4EE1-BA33-7844C1C84CEB}"/>
              </a:ext>
            </a:extLst>
          </p:cNvPr>
          <p:cNvGraphicFramePr>
            <a:graphicFrameLocks noGrp="1"/>
          </p:cNvGraphicFramePr>
          <p:nvPr/>
        </p:nvGraphicFramePr>
        <p:xfrm>
          <a:off x="8644628" y="2894979"/>
          <a:ext cx="34018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8720">
                  <a:extLst>
                    <a:ext uri="{9D8B030D-6E8A-4147-A177-3AD203B41FA5}">
                      <a16:colId xmlns:a16="http://schemas.microsoft.com/office/drawing/2014/main" val="3946889842"/>
                    </a:ext>
                  </a:extLst>
                </a:gridCol>
                <a:gridCol w="1163088">
                  <a:extLst>
                    <a:ext uri="{9D8B030D-6E8A-4147-A177-3AD203B41FA5}">
                      <a16:colId xmlns:a16="http://schemas.microsoft.com/office/drawing/2014/main" val="3841743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82416"/>
                  </a:ext>
                </a:extLst>
              </a:tr>
            </a:tbl>
          </a:graphicData>
        </a:graphic>
      </p:graphicFrame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7B1122B8-4D1E-41E9-919C-04B89663D680}"/>
              </a:ext>
            </a:extLst>
          </p:cNvPr>
          <p:cNvCxnSpPr>
            <a:endCxn id="7" idx="1"/>
          </p:cNvCxnSpPr>
          <p:nvPr/>
        </p:nvCxnSpPr>
        <p:spPr>
          <a:xfrm flipV="1">
            <a:off x="7205870" y="3093099"/>
            <a:ext cx="1438758" cy="335901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5D0C160-7E69-4E96-8E71-810B570EB28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583979" y="3470405"/>
            <a:ext cx="1772240" cy="1315652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1C3A341B-D6D0-49FC-BD9B-1FA689868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264864"/>
              </p:ext>
            </p:extLst>
          </p:nvPr>
        </p:nvGraphicFramePr>
        <p:xfrm>
          <a:off x="774915" y="1437093"/>
          <a:ext cx="3650373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9678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380695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7030A0"/>
                          </a:solidFill>
                        </a:rPr>
                        <a:t>yyy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32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00B0F0"/>
                          </a:solidFill>
                        </a:rPr>
                        <a:t>Nume_Prenume3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7030A0"/>
                          </a:solidFill>
                        </a:rPr>
                        <a:t>zzz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9637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C7EDAD-B0B7-4CAB-80DC-474C22BABCF2}"/>
              </a:ext>
            </a:extLst>
          </p:cNvPr>
          <p:cNvGraphicFramePr>
            <a:graphicFrameLocks noGrp="1"/>
          </p:cNvGraphicFramePr>
          <p:nvPr/>
        </p:nvGraphicFramePr>
        <p:xfrm>
          <a:off x="8644628" y="4452090"/>
          <a:ext cx="34018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8720">
                  <a:extLst>
                    <a:ext uri="{9D8B030D-6E8A-4147-A177-3AD203B41FA5}">
                      <a16:colId xmlns:a16="http://schemas.microsoft.com/office/drawing/2014/main" val="3946889842"/>
                    </a:ext>
                  </a:extLst>
                </a:gridCol>
                <a:gridCol w="1163088">
                  <a:extLst>
                    <a:ext uri="{9D8B030D-6E8A-4147-A177-3AD203B41FA5}">
                      <a16:colId xmlns:a16="http://schemas.microsoft.com/office/drawing/2014/main" val="3841743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00B0F0"/>
                          </a:solidFill>
                        </a:rPr>
                        <a:t>Nume_Prenume</a:t>
                      </a:r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7030A0"/>
                          </a:solidFill>
                        </a:rPr>
                        <a:t>yyy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82416"/>
                  </a:ext>
                </a:extLst>
              </a:tr>
            </a:tbl>
          </a:graphicData>
        </a:graphic>
      </p:graphicFrame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EF69E1FA-0B8D-44AB-B905-7030479A584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217410" y="4650210"/>
            <a:ext cx="1427218" cy="335902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4BD898-1985-41F1-B1D0-A70CC4A47E3C}"/>
              </a:ext>
            </a:extLst>
          </p:cNvPr>
          <p:cNvSpPr txBox="1"/>
          <p:nvPr/>
        </p:nvSpPr>
        <p:spPr>
          <a:xfrm>
            <a:off x="616226" y="3507364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Hash</a:t>
            </a:r>
            <a:r>
              <a:rPr lang="ro-RO" sz="2000" b="1" dirty="0"/>
              <a:t>(</a:t>
            </a:r>
            <a:r>
              <a:rPr lang="en-US" sz="2000" b="1" dirty="0"/>
              <a:t>“</a:t>
            </a:r>
            <a:r>
              <a:rPr lang="en-US" sz="2000" dirty="0" err="1">
                <a:solidFill>
                  <a:srgbClr val="00B0F0"/>
                </a:solidFill>
              </a:rPr>
              <a:t>Nume_Prenume</a:t>
            </a:r>
            <a:r>
              <a:rPr lang="en-US" sz="2000" b="1" dirty="0"/>
              <a:t>”) = </a:t>
            </a:r>
            <a:r>
              <a:rPr lang="ro-RO" sz="2000" b="1" dirty="0"/>
              <a:t>063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2BD6E29-1E60-4CA1-9963-7A7E5180A02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583979" y="3470405"/>
            <a:ext cx="1772240" cy="237014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A814DE3-DE71-4859-9D3C-1AC57E80C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96771"/>
              </p:ext>
            </p:extLst>
          </p:nvPr>
        </p:nvGraphicFramePr>
        <p:xfrm>
          <a:off x="8644628" y="3566782"/>
          <a:ext cx="34018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8720">
                  <a:extLst>
                    <a:ext uri="{9D8B030D-6E8A-4147-A177-3AD203B41FA5}">
                      <a16:colId xmlns:a16="http://schemas.microsoft.com/office/drawing/2014/main" val="3946889842"/>
                    </a:ext>
                  </a:extLst>
                </a:gridCol>
                <a:gridCol w="1163088">
                  <a:extLst>
                    <a:ext uri="{9D8B030D-6E8A-4147-A177-3AD203B41FA5}">
                      <a16:colId xmlns:a16="http://schemas.microsoft.com/office/drawing/2014/main" val="3841743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00B0F0"/>
                          </a:solidFill>
                        </a:rPr>
                        <a:t>Nume_Prenume3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 err="1">
                          <a:solidFill>
                            <a:srgbClr val="7030A0"/>
                          </a:solidFill>
                        </a:rPr>
                        <a:t>zzz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68241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660AD86E-0C30-49D5-ACE1-7DEDEE2F3F5D}"/>
              </a:ext>
            </a:extLst>
          </p:cNvPr>
          <p:cNvSpPr txBox="1"/>
          <p:nvPr/>
        </p:nvSpPr>
        <p:spPr>
          <a:xfrm>
            <a:off x="3314044" y="5740841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Se pune pe următoarea poziție goală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CFD9DE8-5758-454A-B9B6-D9E2A71900A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205870" y="3764902"/>
            <a:ext cx="1438758" cy="75434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85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E13D7-0E0D-4217-AAA9-07FB51A1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5A9024-1D34-4E2C-987F-AF5B495C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Rezolvare coliziunilor prin Adresare deschisă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B7A1C18-E997-44EC-AFDE-B8AC48619CE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011408"/>
              </a:xfrm>
            </p:spPr>
            <p:txBody>
              <a:bodyPr/>
              <a:lstStyle/>
              <a:p>
                <a:r>
                  <a:rPr lang="ro-RO" dirty="0"/>
                  <a:t>Tabela poate fi complet consumată</a:t>
                </a:r>
                <a:endParaRPr lang="ro-RO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ro-RO" sz="2800" b="0" dirty="0"/>
              </a:p>
              <a:p>
                <a:r>
                  <a:rPr lang="ro-RO" sz="2800" b="0" dirty="0"/>
                  <a:t>Poziția exactă depinde de ordinea în care fac</a:t>
                </a:r>
                <a:r>
                  <a:rPr lang="ro-RO" dirty="0"/>
                  <a:t>em inserțiile</a:t>
                </a:r>
                <a:endParaRPr lang="en-US" dirty="0"/>
              </a:p>
              <a:p>
                <a:r>
                  <a:rPr lang="en-US" sz="2800" b="0" dirty="0" err="1"/>
                  <a:t>Extindem</a:t>
                </a:r>
                <a:r>
                  <a:rPr lang="en-US" sz="2800" b="0" dirty="0"/>
                  <a:t> </a:t>
                </a:r>
                <a:r>
                  <a:rPr lang="en-US" sz="2800" b="0" dirty="0" err="1"/>
                  <a:t>func</a:t>
                </a:r>
                <a:r>
                  <a:rPr lang="ro-RO" dirty="0" err="1"/>
                  <a:t>ția</a:t>
                </a:r>
                <a:r>
                  <a:rPr lang="ro-RO" dirty="0"/>
                  <a:t> de </a:t>
                </a:r>
                <a:r>
                  <a:rPr lang="ro-RO" dirty="0" err="1"/>
                  <a:t>hash</a:t>
                </a:r>
                <a:r>
                  <a:rPr lang="ro-RO" dirty="0"/>
                  <a:t> pentru a permite mai multe încercări.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3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32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ro-RO" sz="3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ro-RO" sz="3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sz="3200" b="0" dirty="0"/>
              </a:p>
              <a:p>
                <a:pPr lvl="1"/>
                <a:r>
                  <a:rPr lang="ro-RO" sz="3200" dirty="0"/>
                  <a:t>Se va apela pe rând cu </a:t>
                </a:r>
                <a14:m>
                  <m:oMath xmlns:m="http://schemas.openxmlformats.org/officeDocument/2006/math">
                    <m:r>
                      <a:rPr lang="ro-RO" sz="32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3200" i="1" dirty="0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ro-RO" sz="32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ro-RO" sz="32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ro-RO" sz="3200" b="0" dirty="0"/>
              </a:p>
              <a:p>
                <a:endParaRPr lang="ro-RO" dirty="0"/>
              </a:p>
            </p:txBody>
          </p:sp>
        </mc:Choice>
        <mc:Fallback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6B7A1C18-E997-44EC-AFDE-B8AC48619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011408"/>
              </a:xfrm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425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183550-8A07-44F9-A49E-AA277927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72BDA-B788-467B-ABE3-0EDF9BF3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HashMap</a:t>
            </a:r>
            <a:r>
              <a:rPr lang="ro-RO" dirty="0"/>
              <a:t> – Adresare deschisă -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D4BA0-11D2-4322-82C2-65990B6E4AF0}"/>
              </a:ext>
            </a:extLst>
          </p:cNvPr>
          <p:cNvSpPr txBox="1"/>
          <p:nvPr/>
        </p:nvSpPr>
        <p:spPr>
          <a:xfrm>
            <a:off x="603662" y="1641327"/>
            <a:ext cx="117904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sizeOfHashMap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M ==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sizeOfHashMap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o-RO" sz="2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ro-RO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full"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7632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183550-8A07-44F9-A49E-AA277927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72BDA-B788-467B-ABE3-0EDF9BF3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HashMap</a:t>
            </a:r>
            <a:r>
              <a:rPr lang="ro-RO" dirty="0"/>
              <a:t> – Adresare deschisă - </a:t>
            </a:r>
            <a:r>
              <a:rPr lang="en-US" dirty="0"/>
              <a:t>Search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4EFF1-83A1-4BC7-8A85-3E250CA01589}"/>
              </a:ext>
            </a:extLst>
          </p:cNvPr>
          <p:cNvSpPr txBox="1"/>
          <p:nvPr/>
        </p:nvSpPr>
        <p:spPr>
          <a:xfrm>
            <a:off x="248478" y="1869279"/>
            <a:ext cx="119435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sizeOfHashMap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M ==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sizeOfHashMap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6286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183550-8A07-44F9-A49E-AA277927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72BDA-B788-467B-ABE3-0EDF9BF3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HashMap</a:t>
            </a:r>
            <a:r>
              <a:rPr lang="ro-RO" dirty="0"/>
              <a:t> – Adresare deschisă - </a:t>
            </a:r>
            <a:r>
              <a:rPr lang="en-US" dirty="0"/>
              <a:t>Delete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4EFF1-83A1-4BC7-8A85-3E250CA01589}"/>
              </a:ext>
            </a:extLst>
          </p:cNvPr>
          <p:cNvSpPr txBox="1"/>
          <p:nvPr/>
        </p:nvSpPr>
        <p:spPr>
          <a:xfrm>
            <a:off x="248478" y="1869279"/>
            <a:ext cx="119435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keyType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sizeOfHashMap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M ==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sizeOfHashMap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0948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98305-1079-4CD8-BD20-E5DC8871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B308FD-964F-4CD9-8A30-DD862D0B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HashMap – </a:t>
            </a:r>
            <a:r>
              <a:rPr lang="en-US" dirty="0" err="1"/>
              <a:t>Adresare</a:t>
            </a:r>
            <a:r>
              <a:rPr lang="en-US" dirty="0"/>
              <a:t> </a:t>
            </a:r>
            <a:r>
              <a:rPr lang="en-US" dirty="0" err="1"/>
              <a:t>deschis</a:t>
            </a:r>
            <a:r>
              <a:rPr lang="ro-RO" dirty="0"/>
              <a:t>ă – verificare liniară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D35797-9E13-4153-8063-0CA835F51E9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510747"/>
                <a:ext cx="11197087" cy="47865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ro-RO" sz="2800" b="0" dirty="0"/>
              </a:p>
              <a:p>
                <a:r>
                  <a:rPr lang="ro-RO" dirty="0"/>
                  <a:t>Elementele sunt puse la rând.</a:t>
                </a:r>
              </a:p>
              <a:p>
                <a:r>
                  <a:rPr lang="ro-RO" dirty="0"/>
                  <a:t>Problemă: Se pot crea zone mari ocupate, astfel crește timpul fiecărei noi inserții. – </a:t>
                </a:r>
                <a:r>
                  <a:rPr lang="ro-RO" b="1" dirty="0" err="1"/>
                  <a:t>primary</a:t>
                </a:r>
                <a:r>
                  <a:rPr lang="ro-RO" b="1" dirty="0"/>
                  <a:t> </a:t>
                </a:r>
                <a:r>
                  <a:rPr lang="ro-RO" b="1" dirty="0" err="1"/>
                  <a:t>clustering</a:t>
                </a:r>
                <a:r>
                  <a:rPr lang="ro-RO" b="1" dirty="0"/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D35797-9E13-4153-8063-0CA835F51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510747"/>
                <a:ext cx="11197087" cy="4786535"/>
              </a:xfrm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064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98305-1079-4CD8-BD20-E5DC8871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B308FD-964F-4CD9-8A30-DD862D0B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821908"/>
          </a:xfrm>
        </p:spPr>
        <p:txBody>
          <a:bodyPr>
            <a:normAutofit fontScale="90000"/>
          </a:bodyPr>
          <a:lstStyle/>
          <a:p>
            <a:r>
              <a:rPr lang="en-US" dirty="0"/>
              <a:t>HashMap – </a:t>
            </a:r>
            <a:r>
              <a:rPr lang="en-US" dirty="0" err="1"/>
              <a:t>Adresare</a:t>
            </a:r>
            <a:r>
              <a:rPr lang="en-US" dirty="0"/>
              <a:t> </a:t>
            </a:r>
            <a:r>
              <a:rPr lang="en-US" dirty="0" err="1"/>
              <a:t>deschis</a:t>
            </a:r>
            <a:r>
              <a:rPr lang="ro-RO" dirty="0"/>
              <a:t>ă – verificare pătratică (</a:t>
            </a:r>
            <a:r>
              <a:rPr lang="ro-RO" dirty="0" err="1"/>
              <a:t>quadatric</a:t>
            </a:r>
            <a:r>
              <a:rPr lang="ro-RO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D35797-9E13-4153-8063-0CA835F51E9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898373"/>
                <a:ext cx="11197087" cy="43989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ro-RO" sz="2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o-RO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o-RO" dirty="0"/>
                  <a:t> sunt constante pozitive</a:t>
                </a:r>
              </a:p>
              <a:p>
                <a:r>
                  <a:rPr lang="ro-RO" dirty="0"/>
                  <a:t>Elementele sunt puse dispersate </a:t>
                </a:r>
                <a:r>
                  <a:rPr lang="ro-RO" dirty="0" err="1"/>
                  <a:t>quadratic</a:t>
                </a:r>
                <a:r>
                  <a:rPr lang="ro-RO" dirty="0"/>
                  <a:t>.</a:t>
                </a:r>
              </a:p>
              <a:p>
                <a:r>
                  <a:rPr lang="ro-RO" sz="2800" dirty="0"/>
                  <a:t>Dacă </a:t>
                </a:r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ro-RO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o-RO" i="1" dirty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ro-RO" dirty="0"/>
                  <a:t> atunci </a:t>
                </a:r>
                <a14:m>
                  <m:oMath xmlns:m="http://schemas.openxmlformats.org/officeDocument/2006/math">
                    <m:r>
                      <a:rPr lang="ro-RO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ro-RO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ro-RO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ro-RO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o-RO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ro-RO" dirty="0"/>
                  <a:t>.</a:t>
                </a:r>
              </a:p>
              <a:p>
                <a:r>
                  <a:rPr lang="ro-RO" dirty="0"/>
                  <a:t>Se numește </a:t>
                </a:r>
                <a:r>
                  <a:rPr lang="ro-RO" b="1" dirty="0" err="1"/>
                  <a:t>secondary</a:t>
                </a:r>
                <a:r>
                  <a:rPr lang="ro-RO" b="1" dirty="0"/>
                  <a:t> </a:t>
                </a:r>
                <a:r>
                  <a:rPr lang="ro-RO" b="1" dirty="0" err="1"/>
                  <a:t>clustering</a:t>
                </a:r>
                <a:r>
                  <a:rPr lang="ro-RO" dirty="0"/>
                  <a:t>.</a:t>
                </a:r>
              </a:p>
              <a:p>
                <a:pPr marL="0" indent="0">
                  <a:buNone/>
                </a:pPr>
                <a:endParaRPr lang="ro-RO" b="1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D35797-9E13-4153-8063-0CA835F51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898373"/>
                <a:ext cx="11197087" cy="4398909"/>
              </a:xfrm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038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98305-1079-4CD8-BD20-E5DC8871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B308FD-964F-4CD9-8A30-DD862D0B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821908"/>
          </a:xfrm>
        </p:spPr>
        <p:txBody>
          <a:bodyPr>
            <a:normAutofit fontScale="90000"/>
          </a:bodyPr>
          <a:lstStyle/>
          <a:p>
            <a:r>
              <a:rPr lang="en-US" dirty="0"/>
              <a:t>HashMap – </a:t>
            </a:r>
            <a:r>
              <a:rPr lang="en-US" dirty="0" err="1"/>
              <a:t>Adresare</a:t>
            </a:r>
            <a:r>
              <a:rPr lang="en-US" dirty="0"/>
              <a:t> </a:t>
            </a:r>
            <a:r>
              <a:rPr lang="en-US" dirty="0" err="1"/>
              <a:t>deschis</a:t>
            </a:r>
            <a:r>
              <a:rPr lang="ro-RO" dirty="0"/>
              <a:t>ă – </a:t>
            </a:r>
            <a:r>
              <a:rPr lang="ro-RO" dirty="0" err="1"/>
              <a:t>double</a:t>
            </a:r>
            <a:r>
              <a:rPr lang="ro-RO" dirty="0"/>
              <a:t> </a:t>
            </a:r>
            <a:r>
              <a:rPr lang="ro-RO" dirty="0" err="1"/>
              <a:t>hashing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D35797-9E13-4153-8063-0CA835F51E9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898373"/>
                <a:ext cx="11197087" cy="43989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ro-RO" sz="2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ro-RO" sz="2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=1+(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/>
                  <a:t> (poate fi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/>
                  <a:t>)</a:t>
                </a:r>
                <a:r>
                  <a:rPr lang="ro-RO" b="0" dirty="0"/>
                  <a:t> </a:t>
                </a:r>
              </a:p>
              <a:p>
                <a:pPr marL="0" indent="0">
                  <a:buNone/>
                </a:pPr>
                <a:endParaRPr lang="ro-RO" b="1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D35797-9E13-4153-8063-0CA835F51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898373"/>
                <a:ext cx="11197087" cy="43989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01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Map</a:t>
            </a:r>
            <a:r>
              <a:rPr lang="ro-RO" dirty="0"/>
              <a:t>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764F7D-D5FF-41D0-8126-162A566FD2B7}"/>
              </a:ext>
            </a:extLst>
          </p:cNvPr>
          <p:cNvGraphicFramePr>
            <a:graphicFrameLocks noGrp="1"/>
          </p:cNvGraphicFramePr>
          <p:nvPr/>
        </p:nvGraphicFramePr>
        <p:xfrm>
          <a:off x="1040897" y="1719401"/>
          <a:ext cx="340180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5129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286679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063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5E5390D-B2B2-4A45-95D3-E89D9BDBA159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4050694" y="1202988"/>
            <a:ext cx="996632" cy="361441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42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98305-1079-4CD8-BD20-E5DC8871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B308FD-964F-4CD9-8A30-DD862D0B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821908"/>
          </a:xfrm>
        </p:spPr>
        <p:txBody>
          <a:bodyPr>
            <a:normAutofit fontScale="90000"/>
          </a:bodyPr>
          <a:lstStyle/>
          <a:p>
            <a:r>
              <a:rPr lang="en-US" dirty="0"/>
              <a:t>HashMap – </a:t>
            </a:r>
            <a:r>
              <a:rPr lang="en-US" dirty="0" err="1"/>
              <a:t>Adresare</a:t>
            </a:r>
            <a:r>
              <a:rPr lang="en-US" dirty="0"/>
              <a:t> </a:t>
            </a:r>
            <a:r>
              <a:rPr lang="en-US" dirty="0" err="1"/>
              <a:t>deschis</a:t>
            </a:r>
            <a:r>
              <a:rPr lang="ro-RO" dirty="0"/>
              <a:t>ă – </a:t>
            </a:r>
            <a:r>
              <a:rPr lang="ro-RO" dirty="0" err="1"/>
              <a:t>double</a:t>
            </a:r>
            <a:r>
              <a:rPr lang="ro-RO" dirty="0"/>
              <a:t> </a:t>
            </a:r>
            <a:r>
              <a:rPr lang="ro-RO" dirty="0" err="1"/>
              <a:t>hashing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D35797-9E13-4153-8063-0CA835F51E9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898373"/>
                <a:ext cx="11197087" cy="439890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ro-RO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ro-RO" sz="2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ro-RO" sz="28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ro-RO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=1+(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/>
                  <a:t> (poate fi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/>
                  <a:t>)</a:t>
                </a:r>
                <a:r>
                  <a:rPr lang="ro-RO" b="0" dirty="0"/>
                  <a:t> </a:t>
                </a:r>
              </a:p>
              <a:p>
                <a:pPr marL="0" indent="0">
                  <a:buNone/>
                </a:pPr>
                <a:endParaRPr lang="ro-RO" b="1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D35797-9E13-4153-8063-0CA835F51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898373"/>
                <a:ext cx="11197087" cy="43989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F85EBA7A-E0E8-4BA9-9028-B098904F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101" y="1285875"/>
            <a:ext cx="1579285" cy="4699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09DEB2-3788-42DA-8BE8-589BC4146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9389"/>
            <a:ext cx="9998303" cy="1167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A09D20-2203-4919-86CC-7AE6FCBF5A7B}"/>
              </a:ext>
            </a:extLst>
          </p:cNvPr>
          <p:cNvSpPr txBox="1"/>
          <p:nvPr/>
        </p:nvSpPr>
        <p:spPr>
          <a:xfrm>
            <a:off x="7945527" y="4630159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Din </a:t>
            </a:r>
            <a:r>
              <a:rPr lang="en-US" sz="2400" dirty="0" err="1"/>
              <a:t>Cormen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5617196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C37F01-7DE6-4477-8680-169CEA8F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840730-02D9-49B8-A2A5-99805C88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– </a:t>
            </a:r>
            <a:r>
              <a:rPr lang="en-US" dirty="0" err="1"/>
              <a:t>Stringuri</a:t>
            </a:r>
            <a:r>
              <a:rPr lang="en-US" dirty="0"/>
              <a:t> - </a:t>
            </a:r>
            <a:r>
              <a:rPr lang="en-US" dirty="0" err="1"/>
              <a:t>Naiv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71B6B-886B-4FA7-9BCA-F9EA3FBDEFBC}"/>
              </a:ext>
            </a:extLst>
          </p:cNvPr>
          <p:cNvSpPr txBox="1"/>
          <p:nvPr/>
        </p:nvSpPr>
        <p:spPr>
          <a:xfrm>
            <a:off x="3047172" y="1833346"/>
            <a:ext cx="6097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(; *</a:t>
            </a:r>
            <a:r>
              <a:rPr lang="ro-RO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*</a:t>
            </a:r>
            <a:r>
              <a:rPr lang="ro-RO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%=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8339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2CB63-BC6A-47B0-8206-4DAFD2BA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327CE4-181E-4814-871D-50BC4692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Performanță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AED3F8E-5270-4339-848D-842A9F2C8B0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262270" y="1285875"/>
                <a:ext cx="10409270" cy="5011408"/>
              </a:xfrm>
            </p:spPr>
            <p:txBody>
              <a:bodyPr/>
              <a:lstStyle/>
              <a:p>
                <a:r>
                  <a:rPr lang="ro-RO" dirty="0"/>
                  <a:t>Testăm cu </a:t>
                </a:r>
                <a:r>
                  <a:rPr lang="ro-RO" dirty="0" err="1"/>
                  <a:t>dicţionar</a:t>
                </a:r>
                <a:r>
                  <a:rPr lang="ro-RO" dirty="0"/>
                  <a:t> în engleză care </a:t>
                </a:r>
                <a:r>
                  <a:rPr lang="ro-RO" dirty="0" err="1"/>
                  <a:t>conţine</a:t>
                </a:r>
                <a:r>
                  <a:rPr lang="ro-RO" dirty="0"/>
                  <a:t> 219.154 cuvinte.</a:t>
                </a:r>
              </a:p>
              <a:p>
                <a:r>
                  <a:rPr lang="ro-RO" dirty="0"/>
                  <a:t>Tabela de </a:t>
                </a:r>
                <a:r>
                  <a:rPr lang="ro-RO" dirty="0" err="1"/>
                  <a:t>hash</a:t>
                </a:r>
                <a:r>
                  <a:rPr lang="ro-RO" dirty="0"/>
                  <a:t> are 10.007 (număr prim) intrări. </a:t>
                </a:r>
              </a:p>
              <a:p>
                <a:r>
                  <a:rPr lang="ro-RO" dirty="0"/>
                  <a:t>Încărcarea ideală (uniformă) a tabelei este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219.154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10.007</m:t>
                          </m:r>
                        </m:den>
                      </m:f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≅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𝟐𝟏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𝟗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ro-RO" dirty="0"/>
              </a:p>
              <a:p>
                <a:r>
                  <a:rPr lang="ro-RO" dirty="0"/>
                  <a:t>Numărul mediu de </a:t>
                </a:r>
                <a:r>
                  <a:rPr lang="ro-RO" dirty="0" err="1"/>
                  <a:t>comparaţii</a:t>
                </a:r>
                <a:r>
                  <a:rPr lang="ro-RO" dirty="0"/>
                  <a:t> optim este: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21,9+1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≅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𝟏𝟏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𝟒𝟓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AED3F8E-5270-4339-848D-842A9F2C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262270" y="1285875"/>
                <a:ext cx="10409270" cy="5011408"/>
              </a:xfrm>
              <a:blipFill>
                <a:blip r:embed="rId2"/>
                <a:stretch>
                  <a:fillRect l="-995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245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52E1C5-23C2-4382-B16A-36E917C11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8AD973-5CB2-4A07-A6E5-3E0F89DA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– </a:t>
            </a:r>
            <a:r>
              <a:rPr lang="en-US" dirty="0" err="1"/>
              <a:t>Stringuri</a:t>
            </a:r>
            <a:r>
              <a:rPr lang="en-US" dirty="0"/>
              <a:t> - </a:t>
            </a:r>
            <a:r>
              <a:rPr lang="en-US" dirty="0" err="1"/>
              <a:t>Naiv</a:t>
            </a:r>
            <a:endParaRPr lang="ro-RO" dirty="0"/>
          </a:p>
        </p:txBody>
      </p:sp>
      <p:pic>
        <p:nvPicPr>
          <p:cNvPr id="5" name="Picture 4" descr="C:\Users\Cezar\Desktop\untitled.bmp">
            <a:extLst>
              <a:ext uri="{FF2B5EF4-FFF2-40B4-BE49-F238E27FC236}">
                <a16:creationId xmlns:a16="http://schemas.microsoft.com/office/drawing/2014/main" id="{60838388-37DB-4E7B-B707-AA0C47F9E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95" y="1093787"/>
            <a:ext cx="7994490" cy="495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3E1EB-9302-4C24-A2EC-79F072A93C11}"/>
              </a:ext>
            </a:extLst>
          </p:cNvPr>
          <p:cNvSpPr txBox="1"/>
          <p:nvPr/>
        </p:nvSpPr>
        <p:spPr>
          <a:xfrm rot="16200000">
            <a:off x="825375" y="3526118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Frecven</a:t>
            </a:r>
            <a:r>
              <a:rPr lang="ro-RO" sz="3200" b="1" dirty="0"/>
              <a:t>ța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11B75-30D4-44AE-8362-7A771AFFC8F0}"/>
              </a:ext>
            </a:extLst>
          </p:cNvPr>
          <p:cNvSpPr txBox="1"/>
          <p:nvPr/>
        </p:nvSpPr>
        <p:spPr>
          <a:xfrm>
            <a:off x="5311741" y="5855577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 err="1"/>
              <a:t>Slotul</a:t>
            </a:r>
            <a:endParaRPr lang="ro-RO" sz="3200" b="1" dirty="0"/>
          </a:p>
        </p:txBody>
      </p:sp>
    </p:spTree>
    <p:extLst>
      <p:ext uri="{BB962C8B-B14F-4D97-AF65-F5344CB8AC3E}">
        <p14:creationId xmlns:p14="http://schemas.microsoft.com/office/powerpoint/2010/main" val="1334531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26553D-A2AC-49F6-AF7B-CE80027F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972CC-6116-4EDC-A252-D3238214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– </a:t>
            </a:r>
            <a:r>
              <a:rPr lang="en-US" dirty="0" err="1"/>
              <a:t>Stringuri</a:t>
            </a:r>
            <a:r>
              <a:rPr lang="en-US" dirty="0"/>
              <a:t> – Berkley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696E2-EF58-4BA1-9E08-BE7FBCCE3003}"/>
              </a:ext>
            </a:extLst>
          </p:cNvPr>
          <p:cNvSpPr txBox="1"/>
          <p:nvPr/>
        </p:nvSpPr>
        <p:spPr>
          <a:xfrm>
            <a:off x="1209862" y="2425869"/>
            <a:ext cx="99716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sdbm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*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(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</a:t>
            </a:r>
            <a:r>
              <a:rPr lang="en-GB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 (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</a:t>
            </a:r>
            <a:r>
              <a:rPr lang="en-GB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-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09117-4E90-4D9F-A993-0CE0146B171F}"/>
                  </a:ext>
                </a:extLst>
              </p:cNvPr>
              <p:cNvSpPr txBox="1"/>
              <p:nvPr/>
            </p:nvSpPr>
            <p:spPr>
              <a:xfrm>
                <a:off x="1040897" y="1416036"/>
                <a:ext cx="91365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 </m:t>
                      </m:r>
                      <m:r>
                        <a:rPr lang="en-US" sz="2800" b="0" i="1" smtClean="0">
                          <a:latin typeface="Cambria Math"/>
                        </a:rPr>
                        <m:t>𝑚𝑜𝑑</m:t>
                      </m:r>
                      <m:r>
                        <a:rPr lang="en-US" sz="2800" b="0" i="1" smtClean="0">
                          <a:latin typeface="Cambria Math"/>
                        </a:rPr>
                        <m:t> </m:t>
                      </m:r>
                      <m:r>
                        <a:rPr lang="en-US" sz="2800" b="0" i="1" smtClean="0">
                          <a:latin typeface="Cambria Math"/>
                        </a:rPr>
                        <m:t>𝑀</m:t>
                      </m:r>
                    </m:oMath>
                  </m:oMathPara>
                </a14:m>
                <a:endParaRPr lang="ro-RO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209117-4E90-4D9F-A993-0CE0146B1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97" y="1416036"/>
                <a:ext cx="91365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479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20890A-B711-4FD1-BF43-CB19188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1F0D30-DF2E-4D14-A147-3D6EAF20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– </a:t>
            </a:r>
            <a:r>
              <a:rPr lang="en-US" dirty="0" err="1"/>
              <a:t>Stringuri</a:t>
            </a:r>
            <a:r>
              <a:rPr lang="en-US" dirty="0"/>
              <a:t> – Berkley</a:t>
            </a:r>
            <a:endParaRPr lang="ro-RO" dirty="0"/>
          </a:p>
        </p:txBody>
      </p:sp>
      <p:pic>
        <p:nvPicPr>
          <p:cNvPr id="5" name="Picture 3" descr="C:\Users\Cezar\Desktop\untitled.bmp">
            <a:extLst>
              <a:ext uri="{FF2B5EF4-FFF2-40B4-BE49-F238E27FC236}">
                <a16:creationId xmlns:a16="http://schemas.microsoft.com/office/drawing/2014/main" id="{ED64E8DC-EE52-43EE-9FA6-E50FD2E3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6" y="1093787"/>
            <a:ext cx="8150087" cy="48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9DF1A-7508-4688-A4D0-E6FF7DD617F1}"/>
              </a:ext>
            </a:extLst>
          </p:cNvPr>
          <p:cNvSpPr txBox="1"/>
          <p:nvPr/>
        </p:nvSpPr>
        <p:spPr>
          <a:xfrm rot="16200000">
            <a:off x="825375" y="3526118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Frecven</a:t>
            </a:r>
            <a:r>
              <a:rPr lang="ro-RO" sz="3200" b="1" dirty="0"/>
              <a:t>ța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3C069-C737-4038-845B-2371416FCB09}"/>
              </a:ext>
            </a:extLst>
          </p:cNvPr>
          <p:cNvSpPr txBox="1"/>
          <p:nvPr/>
        </p:nvSpPr>
        <p:spPr>
          <a:xfrm>
            <a:off x="5311741" y="5855577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 err="1"/>
              <a:t>Slotul</a:t>
            </a:r>
            <a:endParaRPr lang="ro-RO" sz="3200" b="1" dirty="0"/>
          </a:p>
        </p:txBody>
      </p:sp>
    </p:spTree>
    <p:extLst>
      <p:ext uri="{BB962C8B-B14F-4D97-AF65-F5344CB8AC3E}">
        <p14:creationId xmlns:p14="http://schemas.microsoft.com/office/powerpoint/2010/main" val="2325987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C37F01-7DE6-4477-8680-169CEA8F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840730-02D9-49B8-A2A5-99805C88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– </a:t>
            </a:r>
            <a:r>
              <a:rPr lang="en-US" dirty="0" err="1"/>
              <a:t>Stringuri</a:t>
            </a:r>
            <a:r>
              <a:rPr lang="en-US" dirty="0"/>
              <a:t> - Bernstein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6F0F82-5298-4C3A-B010-717F1E990C6E}"/>
              </a:ext>
            </a:extLst>
          </p:cNvPr>
          <p:cNvSpPr txBox="1"/>
          <p:nvPr/>
        </p:nvSpPr>
        <p:spPr>
          <a:xfrm>
            <a:off x="873545" y="1809644"/>
            <a:ext cx="1096534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djb2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5381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*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((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&lt;&lt; </a:t>
            </a:r>
            <a:r>
              <a:rPr lang="en-GB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GB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hash * 33 + c */</a:t>
            </a:r>
            <a:endParaRPr lang="en-GB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5299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F870EB-4E87-41E2-8373-A3FF5B3B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F25C9-C3FC-4DE0-8B0C-561D312C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– </a:t>
            </a:r>
            <a:r>
              <a:rPr lang="en-US" dirty="0" err="1"/>
              <a:t>Stringuri</a:t>
            </a:r>
            <a:r>
              <a:rPr lang="en-US" dirty="0"/>
              <a:t> - Bernstein</a:t>
            </a:r>
            <a:endParaRPr lang="ro-RO" dirty="0"/>
          </a:p>
        </p:txBody>
      </p:sp>
      <p:pic>
        <p:nvPicPr>
          <p:cNvPr id="5" name="Picture 2" descr="C:\Users\Cezar\Desktop\untitled.bmp">
            <a:extLst>
              <a:ext uri="{FF2B5EF4-FFF2-40B4-BE49-F238E27FC236}">
                <a16:creationId xmlns:a16="http://schemas.microsoft.com/office/drawing/2014/main" id="{45CE0782-F30A-4B62-9C8F-49A21FB45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74" y="1093787"/>
            <a:ext cx="8090452" cy="492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C4C2B-D120-4723-A322-04162943D443}"/>
              </a:ext>
            </a:extLst>
          </p:cNvPr>
          <p:cNvSpPr txBox="1"/>
          <p:nvPr/>
        </p:nvSpPr>
        <p:spPr>
          <a:xfrm rot="16200000">
            <a:off x="825375" y="3526118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Frecven</a:t>
            </a:r>
            <a:r>
              <a:rPr lang="ro-RO" sz="3200" b="1" dirty="0"/>
              <a:t>ța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76985-82D1-4A82-A501-0CA183A337B0}"/>
              </a:ext>
            </a:extLst>
          </p:cNvPr>
          <p:cNvSpPr txBox="1"/>
          <p:nvPr/>
        </p:nvSpPr>
        <p:spPr>
          <a:xfrm>
            <a:off x="5311741" y="5855577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 err="1"/>
              <a:t>Slotul</a:t>
            </a:r>
            <a:endParaRPr lang="ro-RO" sz="3200" b="1" dirty="0"/>
          </a:p>
        </p:txBody>
      </p:sp>
    </p:spTree>
    <p:extLst>
      <p:ext uri="{BB962C8B-B14F-4D97-AF65-F5344CB8AC3E}">
        <p14:creationId xmlns:p14="http://schemas.microsoft.com/office/powerpoint/2010/main" val="394805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Map</a:t>
            </a:r>
            <a:r>
              <a:rPr lang="ro-RO" dirty="0"/>
              <a:t>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764F7D-D5FF-41D0-8126-162A566FD2B7}"/>
              </a:ext>
            </a:extLst>
          </p:cNvPr>
          <p:cNvGraphicFramePr>
            <a:graphicFrameLocks noGrp="1"/>
          </p:cNvGraphicFramePr>
          <p:nvPr/>
        </p:nvGraphicFramePr>
        <p:xfrm>
          <a:off x="1040897" y="1719401"/>
          <a:ext cx="340180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5129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286679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063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5E5390D-B2B2-4A45-95D3-E89D9BDBA159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4050694" y="1202988"/>
            <a:ext cx="996632" cy="361441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D4A50FA-7851-4788-9463-970D25872620}"/>
              </a:ext>
            </a:extLst>
          </p:cNvPr>
          <p:cNvGraphicFramePr>
            <a:graphicFrameLocks noGrp="1"/>
          </p:cNvGraphicFramePr>
          <p:nvPr/>
        </p:nvGraphicFramePr>
        <p:xfrm>
          <a:off x="9250915" y="2812077"/>
          <a:ext cx="207969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083">
                  <a:extLst>
                    <a:ext uri="{9D8B030D-6E8A-4147-A177-3AD203B41FA5}">
                      <a16:colId xmlns:a16="http://schemas.microsoft.com/office/drawing/2014/main" val="3569809431"/>
                    </a:ext>
                  </a:extLst>
                </a:gridCol>
                <a:gridCol w="786611">
                  <a:extLst>
                    <a:ext uri="{9D8B030D-6E8A-4147-A177-3AD203B41FA5}">
                      <a16:colId xmlns:a16="http://schemas.microsoft.com/office/drawing/2014/main" val="217502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063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33540"/>
                  </a:ext>
                </a:extLst>
              </a:tr>
            </a:tbl>
          </a:graphicData>
        </a:graphic>
      </p:graphicFrame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BF5370D-712B-4686-B783-3FA9D46EADD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217412" y="3010197"/>
            <a:ext cx="2033503" cy="4585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1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Map</a:t>
            </a:r>
            <a:r>
              <a:rPr lang="ro-RO" dirty="0"/>
              <a:t>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764F7D-D5FF-41D0-8126-162A566FD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263113"/>
              </p:ext>
            </p:extLst>
          </p:nvPr>
        </p:nvGraphicFramePr>
        <p:xfrm>
          <a:off x="1040897" y="1719401"/>
          <a:ext cx="340180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5129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286679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065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7030A0"/>
                          </a:solidFill>
                        </a:rPr>
                        <a:t>yyy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D4A50FA-7851-4788-9463-970D25872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781674"/>
              </p:ext>
            </p:extLst>
          </p:nvPr>
        </p:nvGraphicFramePr>
        <p:xfrm>
          <a:off x="9250915" y="2812077"/>
          <a:ext cx="207969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083">
                  <a:extLst>
                    <a:ext uri="{9D8B030D-6E8A-4147-A177-3AD203B41FA5}">
                      <a16:colId xmlns:a16="http://schemas.microsoft.com/office/drawing/2014/main" val="3569809431"/>
                    </a:ext>
                  </a:extLst>
                </a:gridCol>
                <a:gridCol w="786611">
                  <a:extLst>
                    <a:ext uri="{9D8B030D-6E8A-4147-A177-3AD203B41FA5}">
                      <a16:colId xmlns:a16="http://schemas.microsoft.com/office/drawing/2014/main" val="217502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063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33540"/>
                  </a:ext>
                </a:extLst>
              </a:tr>
            </a:tbl>
          </a:graphicData>
        </a:graphic>
      </p:graphicFrame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BF5370D-712B-4686-B783-3FA9D46EADD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217412" y="3010197"/>
            <a:ext cx="2033503" cy="4585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96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Map</a:t>
            </a:r>
            <a:r>
              <a:rPr lang="ro-RO" dirty="0"/>
              <a:t>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764F7D-D5FF-41D0-8126-162A566FD2B7}"/>
              </a:ext>
            </a:extLst>
          </p:cNvPr>
          <p:cNvGraphicFramePr>
            <a:graphicFrameLocks noGrp="1"/>
          </p:cNvGraphicFramePr>
          <p:nvPr/>
        </p:nvGraphicFramePr>
        <p:xfrm>
          <a:off x="1040897" y="1719401"/>
          <a:ext cx="340180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5129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286679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065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7030A0"/>
                          </a:solidFill>
                        </a:rPr>
                        <a:t>yyy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5E5390D-B2B2-4A45-95D3-E89D9BDBA159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3708595" y="1545087"/>
            <a:ext cx="1692371" cy="362595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D4A50FA-7851-4788-9463-970D25872620}"/>
              </a:ext>
            </a:extLst>
          </p:cNvPr>
          <p:cNvGraphicFramePr>
            <a:graphicFrameLocks noGrp="1"/>
          </p:cNvGraphicFramePr>
          <p:nvPr/>
        </p:nvGraphicFramePr>
        <p:xfrm>
          <a:off x="9250915" y="2812077"/>
          <a:ext cx="207969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083">
                  <a:extLst>
                    <a:ext uri="{9D8B030D-6E8A-4147-A177-3AD203B41FA5}">
                      <a16:colId xmlns:a16="http://schemas.microsoft.com/office/drawing/2014/main" val="3569809431"/>
                    </a:ext>
                  </a:extLst>
                </a:gridCol>
                <a:gridCol w="786611">
                  <a:extLst>
                    <a:ext uri="{9D8B030D-6E8A-4147-A177-3AD203B41FA5}">
                      <a16:colId xmlns:a16="http://schemas.microsoft.com/office/drawing/2014/main" val="217502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063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33540"/>
                  </a:ext>
                </a:extLst>
              </a:tr>
            </a:tbl>
          </a:graphicData>
        </a:graphic>
      </p:graphicFrame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BF5370D-712B-4686-B783-3FA9D46EADD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217412" y="3010197"/>
            <a:ext cx="2033503" cy="4585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0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B6CC7C-4770-4136-BF3D-B94078D1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152D-3670-4037-852A-CF6FC199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Map</a:t>
            </a:r>
            <a:r>
              <a:rPr lang="ro-RO" dirty="0"/>
              <a:t> pe scurt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BD9DAC-7998-4ADC-989F-2CAE6C915A09}"/>
              </a:ext>
            </a:extLst>
          </p:cNvPr>
          <p:cNvGraphicFramePr>
            <a:graphicFrameLocks noGrp="1"/>
          </p:cNvGraphicFramePr>
          <p:nvPr/>
        </p:nvGraphicFramePr>
        <p:xfrm>
          <a:off x="6367759" y="1812970"/>
          <a:ext cx="8381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11">
                  <a:extLst>
                    <a:ext uri="{9D8B030D-6E8A-4147-A177-3AD203B41FA5}">
                      <a16:colId xmlns:a16="http://schemas.microsoft.com/office/drawing/2014/main" val="910812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Key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5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309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04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20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5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8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4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125747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764F7D-D5FF-41D0-8126-162A566FD2B7}"/>
              </a:ext>
            </a:extLst>
          </p:cNvPr>
          <p:cNvGraphicFramePr>
            <a:graphicFrameLocks noGrp="1"/>
          </p:cNvGraphicFramePr>
          <p:nvPr/>
        </p:nvGraphicFramePr>
        <p:xfrm>
          <a:off x="1040897" y="1719401"/>
          <a:ext cx="340180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5129">
                  <a:extLst>
                    <a:ext uri="{9D8B030D-6E8A-4147-A177-3AD203B41FA5}">
                      <a16:colId xmlns:a16="http://schemas.microsoft.com/office/drawing/2014/main" val="367101937"/>
                    </a:ext>
                  </a:extLst>
                </a:gridCol>
                <a:gridCol w="1286679">
                  <a:extLst>
                    <a:ext uri="{9D8B030D-6E8A-4147-A177-3AD203B41FA5}">
                      <a16:colId xmlns:a16="http://schemas.microsoft.com/office/drawing/2014/main" val="3980139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Key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 err="1"/>
                        <a:t>Value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21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065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7030A0"/>
                          </a:solidFill>
                        </a:rPr>
                        <a:t>yyy</a:t>
                      </a:r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015725"/>
                  </a:ext>
                </a:extLst>
              </a:tr>
            </a:tbl>
          </a:graphicData>
        </a:graphic>
      </p:graphicFrame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5E5390D-B2B2-4A45-95D3-E89D9BDBA159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3708595" y="1545087"/>
            <a:ext cx="1692371" cy="362595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D4A50FA-7851-4788-9463-970D25872620}"/>
              </a:ext>
            </a:extLst>
          </p:cNvPr>
          <p:cNvGraphicFramePr>
            <a:graphicFrameLocks noGrp="1"/>
          </p:cNvGraphicFramePr>
          <p:nvPr/>
        </p:nvGraphicFramePr>
        <p:xfrm>
          <a:off x="9250915" y="2812077"/>
          <a:ext cx="207969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083">
                  <a:extLst>
                    <a:ext uri="{9D8B030D-6E8A-4147-A177-3AD203B41FA5}">
                      <a16:colId xmlns:a16="http://schemas.microsoft.com/office/drawing/2014/main" val="3569809431"/>
                    </a:ext>
                  </a:extLst>
                </a:gridCol>
                <a:gridCol w="786611">
                  <a:extLst>
                    <a:ext uri="{9D8B030D-6E8A-4147-A177-3AD203B41FA5}">
                      <a16:colId xmlns:a16="http://schemas.microsoft.com/office/drawing/2014/main" val="217502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063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33540"/>
                  </a:ext>
                </a:extLst>
              </a:tr>
            </a:tbl>
          </a:graphicData>
        </a:graphic>
      </p:graphicFrame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BF5370D-712B-4686-B783-3FA9D46EADD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217412" y="3010197"/>
            <a:ext cx="2033503" cy="45856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C4A7CE6-A409-4BA8-8DD3-CC58DD365614}"/>
              </a:ext>
            </a:extLst>
          </p:cNvPr>
          <p:cNvGraphicFramePr>
            <a:graphicFrameLocks noGrp="1"/>
          </p:cNvGraphicFramePr>
          <p:nvPr/>
        </p:nvGraphicFramePr>
        <p:xfrm>
          <a:off x="9250915" y="3566875"/>
          <a:ext cx="207969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083">
                  <a:extLst>
                    <a:ext uri="{9D8B030D-6E8A-4147-A177-3AD203B41FA5}">
                      <a16:colId xmlns:a16="http://schemas.microsoft.com/office/drawing/2014/main" val="3569809431"/>
                    </a:ext>
                  </a:extLst>
                </a:gridCol>
                <a:gridCol w="786611">
                  <a:extLst>
                    <a:ext uri="{9D8B030D-6E8A-4147-A177-3AD203B41FA5}">
                      <a16:colId xmlns:a16="http://schemas.microsoft.com/office/drawing/2014/main" val="2175021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065</a:t>
                      </a:r>
                      <a:endParaRPr lang="ro-RO" sz="2000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>
                          <a:solidFill>
                            <a:srgbClr val="7030A0"/>
                          </a:solidFill>
                        </a:rPr>
                        <a:t>xxx $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33540"/>
                  </a:ext>
                </a:extLst>
              </a:tr>
            </a:tbl>
          </a:graphicData>
        </a:graphic>
      </p:graphicFrame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BEB3C33-416D-4E68-BB8C-BDD25AECF18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205870" y="3764995"/>
            <a:ext cx="2045045" cy="43264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64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6472</TotalTime>
  <Words>3073</Words>
  <Application>Microsoft Office PowerPoint</Application>
  <PresentationFormat>Widescreen</PresentationFormat>
  <Paragraphs>657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Hash Map (Hash Table)</vt:lpstr>
      <vt:lpstr>PowerPoint Presentation</vt:lpstr>
      <vt:lpstr>Reminder vector</vt:lpstr>
      <vt:lpstr>Map pe scurt</vt:lpstr>
      <vt:lpstr>Map pe scurt</vt:lpstr>
      <vt:lpstr>Map pe scurt</vt:lpstr>
      <vt:lpstr>Map pe scurt</vt:lpstr>
      <vt:lpstr>Map pe scurt</vt:lpstr>
      <vt:lpstr>Map pe scurt</vt:lpstr>
      <vt:lpstr>Map – operații</vt:lpstr>
      <vt:lpstr>Dezavantaj</vt:lpstr>
      <vt:lpstr>PowerPoint Presentation</vt:lpstr>
      <vt:lpstr>HashMap (Tabelă hash) pe scurt</vt:lpstr>
      <vt:lpstr>HashMap pe scurt</vt:lpstr>
      <vt:lpstr>HashMap pe scurt</vt:lpstr>
      <vt:lpstr>HashMap pe scurt</vt:lpstr>
      <vt:lpstr>HashMap pe scurt</vt:lpstr>
      <vt:lpstr>HashMap pe scurt</vt:lpstr>
      <vt:lpstr>Complexitate HashMap</vt:lpstr>
      <vt:lpstr>Funcție hash</vt:lpstr>
      <vt:lpstr>Conversie simplă String -&gt; Număr întreg</vt:lpstr>
      <vt:lpstr>Funcții hash naivă</vt:lpstr>
      <vt:lpstr>Funcții și tabele hash</vt:lpstr>
      <vt:lpstr>Coliziuni</vt:lpstr>
      <vt:lpstr>Rezolvare coliziunilor prin înlănțuire (chaining)</vt:lpstr>
      <vt:lpstr>Rezolvare coliziunilor prin înlănțuire (chaining)</vt:lpstr>
      <vt:lpstr>Complexitate?</vt:lpstr>
      <vt:lpstr>Complexitate operații?</vt:lpstr>
      <vt:lpstr>Complexitate operații?</vt:lpstr>
      <vt:lpstr>Complexitate operații?</vt:lpstr>
      <vt:lpstr>Complexitate operații?</vt:lpstr>
      <vt:lpstr>Complexitate operații?</vt:lpstr>
      <vt:lpstr>PowerPoint Presentation</vt:lpstr>
      <vt:lpstr>Funcții hash – Metoda Diviziunii</vt:lpstr>
      <vt:lpstr>Funcții hash – Metoda Diviziunii</vt:lpstr>
      <vt:lpstr>Funcții hash – Metoda Diviziunii</vt:lpstr>
      <vt:lpstr>Funcții hash – Metoda Diviziunii</vt:lpstr>
      <vt:lpstr>Funcții hash – Metoda Diviziunii</vt:lpstr>
      <vt:lpstr>Funcții hash metoda multiplicării</vt:lpstr>
      <vt:lpstr>Funcții hash metoda multiplicării</vt:lpstr>
      <vt:lpstr>Funcții hash metoda multiplicării</vt:lpstr>
      <vt:lpstr>Rezolvare coliziunilor prin Adresare deschisă</vt:lpstr>
      <vt:lpstr>Rezolvare coliziunilor prin Adresare deschisă</vt:lpstr>
      <vt:lpstr>HashMap – Adresare deschisă - Insert</vt:lpstr>
      <vt:lpstr>HashMap – Adresare deschisă - Search</vt:lpstr>
      <vt:lpstr>HashMap – Adresare deschisă - Delete</vt:lpstr>
      <vt:lpstr>HashMap – Adresare deschisă – verificare liniară</vt:lpstr>
      <vt:lpstr>HashMap – Adresare deschisă – verificare pătratică (quadatric)</vt:lpstr>
      <vt:lpstr>HashMap – Adresare deschisă – double hashing</vt:lpstr>
      <vt:lpstr>HashMap – Adresare deschisă – double hashing</vt:lpstr>
      <vt:lpstr>Hash – Stringuri - Naiv</vt:lpstr>
      <vt:lpstr>Performanță</vt:lpstr>
      <vt:lpstr>Hash – Stringuri - Naiv</vt:lpstr>
      <vt:lpstr>Hash – Stringuri – Berkley</vt:lpstr>
      <vt:lpstr>Hash – Stringuri – Berkley</vt:lpstr>
      <vt:lpstr>Hash – Stringuri - Bernstein</vt:lpstr>
      <vt:lpstr>Hash – Stringuri - Bernstein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2021-04-07T00:18:25Z</dcterms:modified>
</cp:coreProperties>
</file>